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256" r:id="rId2"/>
    <p:sldId id="266" r:id="rId3"/>
    <p:sldId id="291" r:id="rId4"/>
    <p:sldId id="274" r:id="rId5"/>
    <p:sldId id="289" r:id="rId6"/>
    <p:sldId id="273" r:id="rId7"/>
    <p:sldId id="275" r:id="rId8"/>
    <p:sldId id="294" r:id="rId9"/>
    <p:sldId id="277" r:id="rId10"/>
    <p:sldId id="295" r:id="rId11"/>
    <p:sldId id="297" r:id="rId12"/>
    <p:sldId id="298" r:id="rId13"/>
    <p:sldId id="276" r:id="rId14"/>
    <p:sldId id="278" r:id="rId15"/>
    <p:sldId id="285" r:id="rId16"/>
    <p:sldId id="279" r:id="rId17"/>
    <p:sldId id="301" r:id="rId18"/>
    <p:sldId id="280" r:id="rId19"/>
    <p:sldId id="281" r:id="rId20"/>
    <p:sldId id="282" r:id="rId21"/>
    <p:sldId id="283" r:id="rId22"/>
    <p:sldId id="284" r:id="rId23"/>
    <p:sldId id="304" r:id="rId24"/>
    <p:sldId id="305" r:id="rId25"/>
    <p:sldId id="303" r:id="rId26"/>
    <p:sldId id="264" r:id="rId27"/>
    <p:sldId id="260" r:id="rId28"/>
    <p:sldId id="288" r:id="rId29"/>
    <p:sldId id="292" r:id="rId30"/>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 Kyounghae" initials="KK" lastIdx="2" clrIdx="0">
    <p:extLst>
      <p:ext uri="{19B8F6BF-5375-455C-9EA6-DF929625EA0E}">
        <p15:presenceInfo xmlns:p15="http://schemas.microsoft.com/office/powerpoint/2012/main" userId="S-1-5-21-823518204-1303643608-725345543-65118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A60FC0-854C-8ECF-AFE2-C71D58DC9826}" v="34" dt="2021-04-27T16:40:43.094"/>
    <p1510:client id="{031F247E-7870-3BEC-B875-D81CF670069E}" v="548" dt="2021-04-26T00:08:00.851"/>
    <p1510:client id="{4A55C29F-50F4-C000-1506-5F4A61DBD442}" v="22" dt="2021-04-27T11:50:30.372"/>
    <p1510:client id="{4F6CB223-A0ED-C15E-C3E1-7FF777A9C422}" v="3" dt="2021-04-24T16:44:38.704"/>
    <p1510:client id="{7469092E-E2FB-DFE8-C0E4-AAA436EE3A61}" v="401" dt="2021-04-26T16:10:22.421"/>
    <p1510:client id="{751E6A61-67F9-9CB1-337E-E047B8390EC9}" v="45" dt="2021-04-24T13:43:18.296"/>
    <p1510:client id="{7931B015-3FF1-51F0-084D-D608FF19701A}" v="333" dt="2021-04-22T20:01:02.296"/>
    <p1510:client id="{797A3EC7-6623-5C3E-0FA1-77A1062D7F2E}" v="2" dt="2021-04-27T16:48:22.829"/>
    <p1510:client id="{8392E296-00F6-A9A5-E20D-DDCA5A4CF480}" v="69" dt="2021-04-26T23:51:01.762"/>
    <p1510:client id="{96E13AED-1621-8680-FCD0-7A6C1EDACE16}" v="73" dt="2021-04-27T00:44:25.838"/>
    <p1510:client id="{AB3275AE-5947-F2A1-E322-BE20D5CEED6A}" v="159" dt="2021-04-24T14:23:55.452"/>
    <p1510:client id="{C527C29F-40C1-C000-1506-5094C91863FD}" v="17" dt="2021-04-26T22:33:12.488"/>
    <p1510:client id="{DFDAC19F-009A-C000-046E-7E825C1FC049}" v="59" dt="2021-04-26T00:26:10.895"/>
    <p1510:client id="{F2AE02DA-2D24-7643-D283-1A7C23B937DE}" v="1353" dt="2021-04-25T17:22:55.3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60"/>
    <p:restoredTop sz="91705"/>
  </p:normalViewPr>
  <p:slideViewPr>
    <p:cSldViewPr snapToGrid="0">
      <p:cViewPr>
        <p:scale>
          <a:sx n="120" d="100"/>
          <a:sy n="120" d="100"/>
        </p:scale>
        <p:origin x="312" y="5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4FD875-5140-4CA8-8337-E9256D28DDD9}" type="datetimeFigureOut">
              <a:rPr lang="en-US" smtClean="0"/>
              <a:t>4/30/21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D20960-1C7F-461A-8238-65A135D68A23}" type="slidenum">
              <a:rPr lang="en-US" smtClean="0"/>
              <a:t>‹#›</a:t>
            </a:fld>
            <a:endParaRPr lang="en-US"/>
          </a:p>
        </p:txBody>
      </p:sp>
    </p:spTree>
    <p:extLst>
      <p:ext uri="{BB962C8B-B14F-4D97-AF65-F5344CB8AC3E}">
        <p14:creationId xmlns:p14="http://schemas.microsoft.com/office/powerpoint/2010/main" val="980754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1D20960-1C7F-461A-8238-65A135D68A23}" type="slidenum">
              <a:rPr lang="en-US" smtClean="0"/>
              <a:t>1</a:t>
            </a:fld>
            <a:endParaRPr lang="en-US"/>
          </a:p>
        </p:txBody>
      </p:sp>
    </p:spTree>
    <p:extLst>
      <p:ext uri="{BB962C8B-B14F-4D97-AF65-F5344CB8AC3E}">
        <p14:creationId xmlns:p14="http://schemas.microsoft.com/office/powerpoint/2010/main" val="3745234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D20960-1C7F-461A-8238-65A135D68A23}" type="slidenum">
              <a:rPr lang="en-US" smtClean="0"/>
              <a:t>4</a:t>
            </a:fld>
            <a:endParaRPr lang="en-US"/>
          </a:p>
        </p:txBody>
      </p:sp>
    </p:spTree>
    <p:extLst>
      <p:ext uri="{BB962C8B-B14F-4D97-AF65-F5344CB8AC3E}">
        <p14:creationId xmlns:p14="http://schemas.microsoft.com/office/powerpoint/2010/main" val="2394900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Split-files: separates the read into left and right ends, and puts the forward and reverse reads in two </a:t>
            </a:r>
            <a:r>
              <a:rPr lang="en-US" b="1"/>
              <a:t>separate</a:t>
            </a:r>
            <a:r>
              <a:rPr lang="en-US"/>
              <a:t> files. This creates two files.</a:t>
            </a:r>
          </a:p>
        </p:txBody>
      </p:sp>
      <p:sp>
        <p:nvSpPr>
          <p:cNvPr id="4" name="Slide Number Placeholder 3"/>
          <p:cNvSpPr>
            <a:spLocks noGrp="1"/>
          </p:cNvSpPr>
          <p:nvPr>
            <p:ph type="sldNum" sz="quarter" idx="5"/>
          </p:nvPr>
        </p:nvSpPr>
        <p:spPr/>
        <p:txBody>
          <a:bodyPr/>
          <a:lstStyle/>
          <a:p>
            <a:fld id="{F1D20960-1C7F-461A-8238-65A135D68A23}" type="slidenum">
              <a:rPr lang="en-US" smtClean="0"/>
              <a:t>6</a:t>
            </a:fld>
            <a:endParaRPr lang="en-US"/>
          </a:p>
        </p:txBody>
      </p:sp>
    </p:spTree>
    <p:extLst>
      <p:ext uri="{BB962C8B-B14F-4D97-AF65-F5344CB8AC3E}">
        <p14:creationId xmlns:p14="http://schemas.microsoft.com/office/powerpoint/2010/main" val="1604698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F1D20960-1C7F-461A-8238-65A135D68A23}" type="slidenum">
              <a:rPr lang="en-US" smtClean="0"/>
              <a:t>7</a:t>
            </a:fld>
            <a:endParaRPr lang="en-US"/>
          </a:p>
        </p:txBody>
      </p:sp>
    </p:spTree>
    <p:extLst>
      <p:ext uri="{BB962C8B-B14F-4D97-AF65-F5344CB8AC3E}">
        <p14:creationId xmlns:p14="http://schemas.microsoft.com/office/powerpoint/2010/main" val="2102107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Keep both reads can be useful when working with </a:t>
            </a:r>
            <a:r>
              <a:rPr lang="en-US" err="1"/>
              <a:t>paried</a:t>
            </a:r>
            <a:r>
              <a:rPr lang="en-US"/>
              <a:t>-end data. </a:t>
            </a:r>
            <a:r>
              <a:rPr lang="en-US">
                <a:cs typeface="Calibri"/>
              </a:rPr>
              <a:t>It may keep even </a:t>
            </a:r>
            <a:r>
              <a:rPr lang="en-US" err="1">
                <a:cs typeface="Calibri"/>
              </a:rPr>
              <a:t>redunfant</a:t>
            </a:r>
            <a:r>
              <a:rPr lang="en-US">
                <a:cs typeface="Calibri"/>
              </a:rPr>
              <a:t> information but this likely makes our pipelines more manageable. </a:t>
            </a:r>
            <a:endParaRPr lang="en-US"/>
          </a:p>
        </p:txBody>
      </p:sp>
      <p:sp>
        <p:nvSpPr>
          <p:cNvPr id="4" name="Slide Number Placeholder 3"/>
          <p:cNvSpPr>
            <a:spLocks noGrp="1"/>
          </p:cNvSpPr>
          <p:nvPr>
            <p:ph type="sldNum" sz="quarter" idx="5"/>
          </p:nvPr>
        </p:nvSpPr>
        <p:spPr/>
        <p:txBody>
          <a:bodyPr/>
          <a:lstStyle/>
          <a:p>
            <a:fld id="{F1D20960-1C7F-461A-8238-65A135D68A23}" type="slidenum">
              <a:rPr lang="en-US" smtClean="0"/>
              <a:t>13</a:t>
            </a:fld>
            <a:endParaRPr lang="en-US"/>
          </a:p>
        </p:txBody>
      </p:sp>
    </p:spTree>
    <p:extLst>
      <p:ext uri="{BB962C8B-B14F-4D97-AF65-F5344CB8AC3E}">
        <p14:creationId xmlns:p14="http://schemas.microsoft.com/office/powerpoint/2010/main" val="879761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After running the scrpt, the following files will be generated as part of the index. </a:t>
            </a:r>
          </a:p>
        </p:txBody>
      </p:sp>
      <p:sp>
        <p:nvSpPr>
          <p:cNvPr id="4" name="Slide Number Placeholder 3"/>
          <p:cNvSpPr>
            <a:spLocks noGrp="1"/>
          </p:cNvSpPr>
          <p:nvPr>
            <p:ph type="sldNum" sz="quarter" idx="5"/>
          </p:nvPr>
        </p:nvSpPr>
        <p:spPr/>
        <p:txBody>
          <a:bodyPr/>
          <a:lstStyle/>
          <a:p>
            <a:fld id="{F1D20960-1C7F-461A-8238-65A135D68A23}" type="slidenum">
              <a:rPr lang="en-US" smtClean="0"/>
              <a:t>19</a:t>
            </a:fld>
            <a:endParaRPr lang="en-US"/>
          </a:p>
        </p:txBody>
      </p:sp>
    </p:spTree>
    <p:extLst>
      <p:ext uri="{BB962C8B-B14F-4D97-AF65-F5344CB8AC3E}">
        <p14:creationId xmlns:p14="http://schemas.microsoft.com/office/powerpoint/2010/main" val="21025513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F1D20960-1C7F-461A-8238-65A135D68A23}" type="slidenum">
              <a:rPr lang="en-US" smtClean="0"/>
              <a:t>20</a:t>
            </a:fld>
            <a:endParaRPr lang="en-US"/>
          </a:p>
        </p:txBody>
      </p:sp>
    </p:spTree>
    <p:extLst>
      <p:ext uri="{BB962C8B-B14F-4D97-AF65-F5344CB8AC3E}">
        <p14:creationId xmlns:p14="http://schemas.microsoft.com/office/powerpoint/2010/main" val="221506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F1D20960-1C7F-461A-8238-65A135D68A23}" type="slidenum">
              <a:rPr lang="en-US" smtClean="0"/>
              <a:t>22</a:t>
            </a:fld>
            <a:endParaRPr lang="en-US"/>
          </a:p>
        </p:txBody>
      </p:sp>
    </p:spTree>
    <p:extLst>
      <p:ext uri="{BB962C8B-B14F-4D97-AF65-F5344CB8AC3E}">
        <p14:creationId xmlns:p14="http://schemas.microsoft.com/office/powerpoint/2010/main" val="28454928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4DF52C9-5267-1545-A97A-372D61A4FAB1}"/>
              </a:ext>
            </a:extLst>
          </p:cNvPr>
          <p:cNvSpPr/>
          <p:nvPr/>
        </p:nvSpPr>
        <p:spPr>
          <a:xfrm flipV="1">
            <a:off x="5410200" y="3810000"/>
            <a:ext cx="37338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sz="1351"/>
          </a:p>
        </p:txBody>
      </p:sp>
      <p:sp>
        <p:nvSpPr>
          <p:cNvPr id="5" name="Rectangle 4">
            <a:extLst>
              <a:ext uri="{FF2B5EF4-FFF2-40B4-BE49-F238E27FC236}">
                <a16:creationId xmlns:a16="http://schemas.microsoft.com/office/drawing/2014/main" id="{D4D81400-DAA5-DD4B-9200-ED8A701E6322}"/>
              </a:ext>
            </a:extLst>
          </p:cNvPr>
          <p:cNvSpPr/>
          <p:nvPr/>
        </p:nvSpPr>
        <p:spPr>
          <a:xfrm flipV="1">
            <a:off x="5410200" y="3897319"/>
            <a:ext cx="37338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sz="1351"/>
          </a:p>
        </p:txBody>
      </p:sp>
      <p:sp>
        <p:nvSpPr>
          <p:cNvPr id="6" name="Rectangle 5">
            <a:extLst>
              <a:ext uri="{FF2B5EF4-FFF2-40B4-BE49-F238E27FC236}">
                <a16:creationId xmlns:a16="http://schemas.microsoft.com/office/drawing/2014/main" id="{C5D93138-5447-4342-B3C6-036A3DDD23CB}"/>
              </a:ext>
            </a:extLst>
          </p:cNvPr>
          <p:cNvSpPr/>
          <p:nvPr/>
        </p:nvSpPr>
        <p:spPr>
          <a:xfrm flipV="1">
            <a:off x="5410200" y="4114801"/>
            <a:ext cx="37338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sz="1351"/>
          </a:p>
        </p:txBody>
      </p:sp>
      <p:sp>
        <p:nvSpPr>
          <p:cNvPr id="7" name="Rectangle 6">
            <a:extLst>
              <a:ext uri="{FF2B5EF4-FFF2-40B4-BE49-F238E27FC236}">
                <a16:creationId xmlns:a16="http://schemas.microsoft.com/office/drawing/2014/main" id="{430CEE2E-1E33-B646-8AF0-9EBA5D343DF5}"/>
              </a:ext>
            </a:extLst>
          </p:cNvPr>
          <p:cNvSpPr/>
          <p:nvPr/>
        </p:nvSpPr>
        <p:spPr>
          <a:xfrm flipV="1">
            <a:off x="5410203" y="4164013"/>
            <a:ext cx="1965325"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sz="1351"/>
          </a:p>
        </p:txBody>
      </p:sp>
      <p:sp>
        <p:nvSpPr>
          <p:cNvPr id="10" name="Rectangle 9">
            <a:extLst>
              <a:ext uri="{FF2B5EF4-FFF2-40B4-BE49-F238E27FC236}">
                <a16:creationId xmlns:a16="http://schemas.microsoft.com/office/drawing/2014/main" id="{EC05C36A-7920-B04E-8C9D-CD19E1D16A8F}"/>
              </a:ext>
            </a:extLst>
          </p:cNvPr>
          <p:cNvSpPr/>
          <p:nvPr/>
        </p:nvSpPr>
        <p:spPr>
          <a:xfrm flipV="1">
            <a:off x="5410203" y="4198944"/>
            <a:ext cx="1965325"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sz="1351"/>
          </a:p>
        </p:txBody>
      </p:sp>
      <p:sp useBgFill="1">
        <p:nvSpPr>
          <p:cNvPr id="11" name="Rounded Rectangle 25">
            <a:extLst>
              <a:ext uri="{FF2B5EF4-FFF2-40B4-BE49-F238E27FC236}">
                <a16:creationId xmlns:a16="http://schemas.microsoft.com/office/drawing/2014/main" id="{45FF7114-39A5-7444-A4E7-AD2C3862AE86}"/>
              </a:ext>
            </a:extLst>
          </p:cNvPr>
          <p:cNvSpPr/>
          <p:nvPr/>
        </p:nvSpPr>
        <p:spPr bwMode="white">
          <a:xfrm>
            <a:off x="5410203" y="3962400"/>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sz="1351"/>
          </a:p>
        </p:txBody>
      </p:sp>
      <p:sp useBgFill="1">
        <p:nvSpPr>
          <p:cNvPr id="12" name="Rounded Rectangle 26">
            <a:extLst>
              <a:ext uri="{FF2B5EF4-FFF2-40B4-BE49-F238E27FC236}">
                <a16:creationId xmlns:a16="http://schemas.microsoft.com/office/drawing/2014/main" id="{C528B362-8D3D-974A-853A-6EE32EBACFD0}"/>
              </a:ext>
            </a:extLst>
          </p:cNvPr>
          <p:cNvSpPr/>
          <p:nvPr/>
        </p:nvSpPr>
        <p:spPr bwMode="white">
          <a:xfrm>
            <a:off x="7377113" y="4060827"/>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sz="1351"/>
          </a:p>
        </p:txBody>
      </p:sp>
      <p:sp>
        <p:nvSpPr>
          <p:cNvPr id="13" name="Rectangle 12">
            <a:extLst>
              <a:ext uri="{FF2B5EF4-FFF2-40B4-BE49-F238E27FC236}">
                <a16:creationId xmlns:a16="http://schemas.microsoft.com/office/drawing/2014/main" id="{30EF67CC-369D-2442-BC61-294CFC0939D1}"/>
              </a:ext>
            </a:extLst>
          </p:cNvPr>
          <p:cNvSpPr/>
          <p:nvPr/>
        </p:nvSpPr>
        <p:spPr>
          <a:xfrm>
            <a:off x="0" y="3649669"/>
            <a:ext cx="9144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sz="1351"/>
          </a:p>
        </p:txBody>
      </p:sp>
      <p:sp>
        <p:nvSpPr>
          <p:cNvPr id="14" name="Rectangle 13">
            <a:extLst>
              <a:ext uri="{FF2B5EF4-FFF2-40B4-BE49-F238E27FC236}">
                <a16:creationId xmlns:a16="http://schemas.microsoft.com/office/drawing/2014/main" id="{D20DBEFA-5134-0746-901B-5A6B2890675B}"/>
              </a:ext>
            </a:extLst>
          </p:cNvPr>
          <p:cNvSpPr/>
          <p:nvPr/>
        </p:nvSpPr>
        <p:spPr>
          <a:xfrm>
            <a:off x="0" y="3675069"/>
            <a:ext cx="9144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sz="1351"/>
          </a:p>
        </p:txBody>
      </p:sp>
      <p:sp>
        <p:nvSpPr>
          <p:cNvPr id="15" name="Rectangle 14">
            <a:extLst>
              <a:ext uri="{FF2B5EF4-FFF2-40B4-BE49-F238E27FC236}">
                <a16:creationId xmlns:a16="http://schemas.microsoft.com/office/drawing/2014/main" id="{0A6DB2E9-3D23-D54B-A0B0-B98B4B75C1D2}"/>
              </a:ext>
            </a:extLst>
          </p:cNvPr>
          <p:cNvSpPr/>
          <p:nvPr/>
        </p:nvSpPr>
        <p:spPr>
          <a:xfrm flipV="1">
            <a:off x="6413500" y="3643313"/>
            <a:ext cx="2730500"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sz="1351"/>
          </a:p>
        </p:txBody>
      </p:sp>
      <p:sp>
        <p:nvSpPr>
          <p:cNvPr id="16" name="Rectangle 15">
            <a:extLst>
              <a:ext uri="{FF2B5EF4-FFF2-40B4-BE49-F238E27FC236}">
                <a16:creationId xmlns:a16="http://schemas.microsoft.com/office/drawing/2014/main" id="{B9E547C0-F3B3-3E4F-9414-DE938BF0A8A7}"/>
              </a:ext>
            </a:extLst>
          </p:cNvPr>
          <p:cNvSpPr/>
          <p:nvPr/>
        </p:nvSpPr>
        <p:spPr>
          <a:xfrm>
            <a:off x="0" y="0"/>
            <a:ext cx="9144000" cy="37020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sz="1351"/>
          </a:p>
        </p:txBody>
      </p:sp>
      <p:pic>
        <p:nvPicPr>
          <p:cNvPr id="17"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92326" y="5686425"/>
            <a:ext cx="5099050" cy="99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ctrTitle"/>
          </p:nvPr>
        </p:nvSpPr>
        <p:spPr>
          <a:xfrm>
            <a:off x="457200" y="2401893"/>
            <a:ext cx="8458200" cy="1470025"/>
          </a:xfrm>
        </p:spPr>
        <p:txBody>
          <a:bodyPr anchor="b"/>
          <a:lstStyle>
            <a:lvl1pPr>
              <a:defRPr sz="3300">
                <a:solidFill>
                  <a:schemeClr val="bg1"/>
                </a:solidFill>
              </a:defRPr>
            </a:lvl1pPr>
          </a:lstStyle>
          <a:p>
            <a:r>
              <a:rPr lang="en-US"/>
              <a:t>Click to edit Master title style</a:t>
            </a:r>
          </a:p>
        </p:txBody>
      </p:sp>
      <p:sp>
        <p:nvSpPr>
          <p:cNvPr id="9" name="Subtitle 8"/>
          <p:cNvSpPr>
            <a:spLocks noGrp="1"/>
          </p:cNvSpPr>
          <p:nvPr>
            <p:ph type="subTitle" idx="1"/>
          </p:nvPr>
        </p:nvSpPr>
        <p:spPr>
          <a:xfrm>
            <a:off x="457200" y="3899938"/>
            <a:ext cx="4953000" cy="1752600"/>
          </a:xfrm>
        </p:spPr>
        <p:txBody>
          <a:bodyPr/>
          <a:lstStyle>
            <a:lvl1pPr marL="48005" indent="0" algn="l">
              <a:buNone/>
              <a:defRPr sz="1800">
                <a:solidFill>
                  <a:schemeClr val="tx2"/>
                </a:solidFill>
              </a:defRPr>
            </a:lvl1pPr>
            <a:lvl2pPr marL="342891" indent="0" algn="ctr">
              <a:buNone/>
            </a:lvl2pPr>
            <a:lvl3pPr marL="685783" indent="0" algn="ctr">
              <a:buNone/>
            </a:lvl3pPr>
            <a:lvl4pPr marL="1028674" indent="0" algn="ctr">
              <a:buNone/>
            </a:lvl4pPr>
            <a:lvl5pPr marL="1371566" indent="0" algn="ctr">
              <a:buNone/>
            </a:lvl5pPr>
            <a:lvl6pPr marL="1714457" indent="0" algn="ctr">
              <a:buNone/>
            </a:lvl6pPr>
            <a:lvl7pPr marL="2057349" indent="0" algn="ctr">
              <a:buNone/>
            </a:lvl7pPr>
            <a:lvl8pPr marL="2400240" indent="0" algn="ctr">
              <a:buNone/>
            </a:lvl8pPr>
            <a:lvl9pPr marL="2743131" indent="0" algn="ctr">
              <a:buNone/>
            </a:lvl9pPr>
          </a:lstStyle>
          <a:p>
            <a:r>
              <a:rPr lang="en-US"/>
              <a:t>Click to edit Master subtitle style</a:t>
            </a:r>
          </a:p>
        </p:txBody>
      </p:sp>
      <p:sp>
        <p:nvSpPr>
          <p:cNvPr id="18" name="Date Placeholder 27">
            <a:extLst>
              <a:ext uri="{FF2B5EF4-FFF2-40B4-BE49-F238E27FC236}">
                <a16:creationId xmlns:a16="http://schemas.microsoft.com/office/drawing/2014/main" id="{789FF684-32E9-EF4B-AE7A-9F853EE0A388}"/>
              </a:ext>
            </a:extLst>
          </p:cNvPr>
          <p:cNvSpPr>
            <a:spLocks noGrp="1"/>
          </p:cNvSpPr>
          <p:nvPr>
            <p:ph type="dt" sz="half" idx="10"/>
          </p:nvPr>
        </p:nvSpPr>
        <p:spPr>
          <a:xfrm>
            <a:off x="6705600" y="4206875"/>
            <a:ext cx="960438" cy="457200"/>
          </a:xfrm>
        </p:spPr>
        <p:txBody>
          <a:bodyPr/>
          <a:lstStyle>
            <a:lvl1pPr>
              <a:defRPr/>
            </a:lvl1pPr>
          </a:lstStyle>
          <a:p>
            <a:fld id="{242F024B-7AEF-4437-A8BB-8798BBE27D0F}" type="datetimeFigureOut">
              <a:rPr lang="en-US" smtClean="0"/>
              <a:t>4/30/21</a:t>
            </a:fld>
            <a:endParaRPr lang="en-US"/>
          </a:p>
        </p:txBody>
      </p:sp>
      <p:sp>
        <p:nvSpPr>
          <p:cNvPr id="19" name="Footer Placeholder 16">
            <a:extLst>
              <a:ext uri="{FF2B5EF4-FFF2-40B4-BE49-F238E27FC236}">
                <a16:creationId xmlns:a16="http://schemas.microsoft.com/office/drawing/2014/main" id="{46B75BB8-B473-2842-B347-88F54AD1A06C}"/>
              </a:ext>
            </a:extLst>
          </p:cNvPr>
          <p:cNvSpPr>
            <a:spLocks noGrp="1"/>
          </p:cNvSpPr>
          <p:nvPr>
            <p:ph type="ftr" sz="quarter" idx="11"/>
          </p:nvPr>
        </p:nvSpPr>
        <p:spPr>
          <a:xfrm>
            <a:off x="5410200" y="4205288"/>
            <a:ext cx="1295400" cy="457200"/>
          </a:xfrm>
        </p:spPr>
        <p:txBody>
          <a:bodyPr/>
          <a:lstStyle>
            <a:lvl1pPr>
              <a:defRPr/>
            </a:lvl1pPr>
          </a:lstStyle>
          <a:p>
            <a:endParaRPr lang="en-US"/>
          </a:p>
        </p:txBody>
      </p:sp>
      <p:sp>
        <p:nvSpPr>
          <p:cNvPr id="20" name="Slide Number Placeholder 28">
            <a:extLst>
              <a:ext uri="{FF2B5EF4-FFF2-40B4-BE49-F238E27FC236}">
                <a16:creationId xmlns:a16="http://schemas.microsoft.com/office/drawing/2014/main" id="{C67667DE-C7B8-BE4A-A139-3044D9D8C843}"/>
              </a:ext>
            </a:extLst>
          </p:cNvPr>
          <p:cNvSpPr>
            <a:spLocks noGrp="1"/>
          </p:cNvSpPr>
          <p:nvPr>
            <p:ph type="sldNum" sz="quarter" idx="12"/>
          </p:nvPr>
        </p:nvSpPr>
        <p:spPr>
          <a:xfrm>
            <a:off x="8320089" y="1594"/>
            <a:ext cx="747712" cy="365125"/>
          </a:xfrm>
        </p:spPr>
        <p:txBody>
          <a:bodyPr/>
          <a:lstStyle>
            <a:lvl1pPr>
              <a:defRPr>
                <a:solidFill>
                  <a:schemeClr val="bg1"/>
                </a:solidFill>
              </a:defRPr>
            </a:lvl1pPr>
          </a:lstStyle>
          <a:p>
            <a:fld id="{8D876146-6438-41B6-9523-C5424B2D4B97}" type="slidenum">
              <a:rPr lang="en-US" smtClean="0"/>
              <a:t>‹#›</a:t>
            </a:fld>
            <a:endParaRPr lang="en-US"/>
          </a:p>
        </p:txBody>
      </p:sp>
    </p:spTree>
    <p:extLst>
      <p:ext uri="{BB962C8B-B14F-4D97-AF65-F5344CB8AC3E}">
        <p14:creationId xmlns:p14="http://schemas.microsoft.com/office/powerpoint/2010/main" val="2101122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02740F64-8392-41FE-8784-4214E4914FE8}"/>
              </a:ext>
            </a:extLst>
          </p:cNvPr>
          <p:cNvSpPr>
            <a:spLocks noGrp="1"/>
          </p:cNvSpPr>
          <p:nvPr>
            <p:ph type="dt" sz="half" idx="10"/>
          </p:nvPr>
        </p:nvSpPr>
        <p:spPr/>
        <p:txBody>
          <a:bodyPr/>
          <a:lstStyle>
            <a:lvl1pPr>
              <a:defRPr/>
            </a:lvl1pPr>
          </a:lstStyle>
          <a:p>
            <a:fld id="{242F024B-7AEF-4437-A8BB-8798BBE27D0F}" type="datetimeFigureOut">
              <a:rPr lang="en-US" smtClean="0"/>
              <a:t>4/30/21</a:t>
            </a:fld>
            <a:endParaRPr lang="en-US"/>
          </a:p>
        </p:txBody>
      </p:sp>
      <p:sp>
        <p:nvSpPr>
          <p:cNvPr id="5" name="Footer Placeholder 2">
            <a:extLst>
              <a:ext uri="{FF2B5EF4-FFF2-40B4-BE49-F238E27FC236}">
                <a16:creationId xmlns:a16="http://schemas.microsoft.com/office/drawing/2014/main" id="{DC4C3075-131D-4B19-A98A-B56C7313FE1C}"/>
              </a:ext>
            </a:extLst>
          </p:cNvPr>
          <p:cNvSpPr>
            <a:spLocks noGrp="1"/>
          </p:cNvSpPr>
          <p:nvPr>
            <p:ph type="ftr" sz="quarter" idx="11"/>
          </p:nvPr>
        </p:nvSpPr>
        <p:spPr/>
        <p:txBody>
          <a:bodyPr/>
          <a:lstStyle>
            <a:lvl1pPr>
              <a:defRPr/>
            </a:lvl1pPr>
          </a:lstStyle>
          <a:p>
            <a:endParaRPr lang="en-US"/>
          </a:p>
        </p:txBody>
      </p:sp>
      <p:sp>
        <p:nvSpPr>
          <p:cNvPr id="6" name="Slide Number Placeholder 22">
            <a:extLst>
              <a:ext uri="{FF2B5EF4-FFF2-40B4-BE49-F238E27FC236}">
                <a16:creationId xmlns:a16="http://schemas.microsoft.com/office/drawing/2014/main" id="{7A1B3D85-A20D-43F2-859D-6229E6AD4627}"/>
              </a:ext>
            </a:extLst>
          </p:cNvPr>
          <p:cNvSpPr>
            <a:spLocks noGrp="1"/>
          </p:cNvSpPr>
          <p:nvPr>
            <p:ph type="sldNum" sz="quarter" idx="12"/>
          </p:nvPr>
        </p:nvSpPr>
        <p:spPr/>
        <p:txBody>
          <a:bodyPr/>
          <a:lstStyle>
            <a:lvl1pPr>
              <a:defRPr/>
            </a:lvl1pPr>
          </a:lstStyle>
          <a:p>
            <a:fld id="{8D876146-6438-41B6-9523-C5424B2D4B97}" type="slidenum">
              <a:rPr lang="en-US" smtClean="0"/>
              <a:t>‹#›</a:t>
            </a:fld>
            <a:endParaRPr lang="en-US"/>
          </a:p>
        </p:txBody>
      </p:sp>
    </p:spTree>
    <p:extLst>
      <p:ext uri="{BB962C8B-B14F-4D97-AF65-F5344CB8AC3E}">
        <p14:creationId xmlns:p14="http://schemas.microsoft.com/office/powerpoint/2010/main" val="39155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143000"/>
            <a:ext cx="6248400" cy="5486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02740F64-8392-41FE-8784-4214E4914FE8}"/>
              </a:ext>
            </a:extLst>
          </p:cNvPr>
          <p:cNvSpPr>
            <a:spLocks noGrp="1"/>
          </p:cNvSpPr>
          <p:nvPr>
            <p:ph type="dt" sz="half" idx="10"/>
          </p:nvPr>
        </p:nvSpPr>
        <p:spPr/>
        <p:txBody>
          <a:bodyPr/>
          <a:lstStyle>
            <a:lvl1pPr>
              <a:defRPr/>
            </a:lvl1pPr>
          </a:lstStyle>
          <a:p>
            <a:fld id="{242F024B-7AEF-4437-A8BB-8798BBE27D0F}" type="datetimeFigureOut">
              <a:rPr lang="en-US" smtClean="0"/>
              <a:t>4/30/21</a:t>
            </a:fld>
            <a:endParaRPr lang="en-US"/>
          </a:p>
        </p:txBody>
      </p:sp>
      <p:sp>
        <p:nvSpPr>
          <p:cNvPr id="5" name="Footer Placeholder 2">
            <a:extLst>
              <a:ext uri="{FF2B5EF4-FFF2-40B4-BE49-F238E27FC236}">
                <a16:creationId xmlns:a16="http://schemas.microsoft.com/office/drawing/2014/main" id="{DC4C3075-131D-4B19-A98A-B56C7313FE1C}"/>
              </a:ext>
            </a:extLst>
          </p:cNvPr>
          <p:cNvSpPr>
            <a:spLocks noGrp="1"/>
          </p:cNvSpPr>
          <p:nvPr>
            <p:ph type="ftr" sz="quarter" idx="11"/>
          </p:nvPr>
        </p:nvSpPr>
        <p:spPr/>
        <p:txBody>
          <a:bodyPr/>
          <a:lstStyle>
            <a:lvl1pPr>
              <a:defRPr/>
            </a:lvl1pPr>
          </a:lstStyle>
          <a:p>
            <a:endParaRPr lang="en-US"/>
          </a:p>
        </p:txBody>
      </p:sp>
      <p:sp>
        <p:nvSpPr>
          <p:cNvPr id="6" name="Slide Number Placeholder 22">
            <a:extLst>
              <a:ext uri="{FF2B5EF4-FFF2-40B4-BE49-F238E27FC236}">
                <a16:creationId xmlns:a16="http://schemas.microsoft.com/office/drawing/2014/main" id="{7A1B3D85-A20D-43F2-859D-6229E6AD4627}"/>
              </a:ext>
            </a:extLst>
          </p:cNvPr>
          <p:cNvSpPr>
            <a:spLocks noGrp="1"/>
          </p:cNvSpPr>
          <p:nvPr>
            <p:ph type="sldNum" sz="quarter" idx="12"/>
          </p:nvPr>
        </p:nvSpPr>
        <p:spPr/>
        <p:txBody>
          <a:bodyPr/>
          <a:lstStyle>
            <a:lvl1pPr>
              <a:defRPr/>
            </a:lvl1pPr>
          </a:lstStyle>
          <a:p>
            <a:fld id="{8D876146-6438-41B6-9523-C5424B2D4B97}" type="slidenum">
              <a:rPr lang="en-US" smtClean="0"/>
              <a:t>‹#›</a:t>
            </a:fld>
            <a:endParaRPr lang="en-US"/>
          </a:p>
        </p:txBody>
      </p:sp>
    </p:spTree>
    <p:extLst>
      <p:ext uri="{BB962C8B-B14F-4D97-AF65-F5344CB8AC3E}">
        <p14:creationId xmlns:p14="http://schemas.microsoft.com/office/powerpoint/2010/main" val="3381161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73485"/>
            <a:ext cx="8229600" cy="1066800"/>
          </a:xfrm>
        </p:spPr>
        <p:txBody>
          <a:bodyPr/>
          <a:lstStyle>
            <a:lvl1pPr>
              <a:defRPr sz="3800" b="1">
                <a:latin typeface="Lucida Sans" panose="020B0602030504020204" pitchFamily="34" charset="0"/>
              </a:defRPr>
            </a:lvl1pPr>
          </a:lstStyle>
          <a:p>
            <a:r>
              <a:rPr lang="en-US"/>
              <a:t>Click to edit Master title style</a:t>
            </a:r>
          </a:p>
        </p:txBody>
      </p:sp>
      <p:sp>
        <p:nvSpPr>
          <p:cNvPr id="3" name="Content Placeholder 2"/>
          <p:cNvSpPr>
            <a:spLocks noGrp="1"/>
          </p:cNvSpPr>
          <p:nvPr>
            <p:ph idx="1"/>
          </p:nvPr>
        </p:nvSpPr>
        <p:spPr>
          <a:xfrm>
            <a:off x="457200" y="1675179"/>
            <a:ext cx="8229600" cy="3935412"/>
          </a:xfrm>
        </p:spPr>
        <p:txBody>
          <a:bodyPr/>
          <a:lstStyle>
            <a:lvl1pPr>
              <a:defRPr sz="2400">
                <a:latin typeface="Arial" panose="020B0604020202020204" pitchFamily="34" charset="0"/>
                <a:cs typeface="Arial" panose="020B0604020202020204" pitchFamily="34" charset="0"/>
              </a:defRPr>
            </a:lvl1pPr>
            <a:lvl2pPr>
              <a:defRPr sz="2200">
                <a:latin typeface="Arial" panose="020B0604020202020204" pitchFamily="34" charset="0"/>
                <a:cs typeface="Arial" panose="020B0604020202020204" pitchFamily="34" charset="0"/>
              </a:defRPr>
            </a:lvl2pPr>
            <a:lvl3pPr>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22">
            <a:extLst>
              <a:ext uri="{FF2B5EF4-FFF2-40B4-BE49-F238E27FC236}">
                <a16:creationId xmlns:a16="http://schemas.microsoft.com/office/drawing/2014/main" id="{3F4F299C-E355-4349-A7B6-50CD770F8525}"/>
              </a:ext>
            </a:extLst>
          </p:cNvPr>
          <p:cNvSpPr>
            <a:spLocks noGrp="1"/>
          </p:cNvSpPr>
          <p:nvPr>
            <p:ph type="sldNum" sz="quarter" idx="10"/>
          </p:nvPr>
        </p:nvSpPr>
        <p:spPr/>
        <p:txBody>
          <a:bodyPr/>
          <a:lstStyle>
            <a:lvl1pPr>
              <a:defRPr/>
            </a:lvl1pPr>
          </a:lstStyle>
          <a:p>
            <a:fld id="{8D876146-6438-41B6-9523-C5424B2D4B97}" type="slidenum">
              <a:rPr lang="en-US" smtClean="0"/>
              <a:t>‹#›</a:t>
            </a:fld>
            <a:endParaRPr lang="en-US"/>
          </a:p>
        </p:txBody>
      </p:sp>
    </p:spTree>
    <p:extLst>
      <p:ext uri="{BB962C8B-B14F-4D97-AF65-F5344CB8AC3E}">
        <p14:creationId xmlns:p14="http://schemas.microsoft.com/office/powerpoint/2010/main" val="3208214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6"/>
            <a:ext cx="7772400" cy="1362075"/>
          </a:xfrm>
        </p:spPr>
        <p:txBody>
          <a:bodyPr anchor="b">
            <a:noAutofit/>
          </a:bodyPr>
          <a:lstStyle>
            <a:lvl1pPr algn="l">
              <a:buNone/>
              <a:defRPr sz="3225"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lang="en-US"/>
              <a:t>Click to edit Master title style</a:t>
            </a:r>
          </a:p>
        </p:txBody>
      </p:sp>
      <p:sp>
        <p:nvSpPr>
          <p:cNvPr id="3" name="Text Placeholder 2"/>
          <p:cNvSpPr>
            <a:spLocks noGrp="1"/>
          </p:cNvSpPr>
          <p:nvPr>
            <p:ph type="body" idx="1"/>
          </p:nvPr>
        </p:nvSpPr>
        <p:spPr>
          <a:xfrm>
            <a:off x="722313" y="3367088"/>
            <a:ext cx="7772400" cy="1509712"/>
          </a:xfrm>
        </p:spPr>
        <p:txBody>
          <a:bodyPr/>
          <a:lstStyle>
            <a:lvl1pPr marL="34290" indent="0">
              <a:buNone/>
              <a:defRPr sz="1575" b="0">
                <a:solidFill>
                  <a:schemeClr val="tx2"/>
                </a:solidFill>
              </a:defRPr>
            </a:lvl1pPr>
            <a:lvl2pPr>
              <a:buNone/>
              <a:defRPr sz="1351">
                <a:solidFill>
                  <a:schemeClr val="tx1">
                    <a:tint val="75000"/>
                  </a:schemeClr>
                </a:solidFill>
              </a:defRPr>
            </a:lvl2pPr>
            <a:lvl3pPr>
              <a:buNone/>
              <a:defRPr sz="1200">
                <a:solidFill>
                  <a:schemeClr val="tx1">
                    <a:tint val="75000"/>
                  </a:schemeClr>
                </a:solidFill>
              </a:defRPr>
            </a:lvl3pPr>
            <a:lvl4pPr>
              <a:buNone/>
              <a:defRPr sz="1051">
                <a:solidFill>
                  <a:schemeClr val="tx1">
                    <a:tint val="75000"/>
                  </a:schemeClr>
                </a:solidFill>
              </a:defRPr>
            </a:lvl4pPr>
            <a:lvl5pPr>
              <a:buNone/>
              <a:defRPr sz="1051">
                <a:solidFill>
                  <a:schemeClr val="tx1">
                    <a:tint val="75000"/>
                  </a:schemeClr>
                </a:solidFill>
              </a:defRPr>
            </a:lvl5pPr>
          </a:lstStyle>
          <a:p>
            <a:pPr lvl="0"/>
            <a:r>
              <a:rPr lang="en-US"/>
              <a:t>Edit Master text styles</a:t>
            </a:r>
          </a:p>
        </p:txBody>
      </p:sp>
      <p:sp>
        <p:nvSpPr>
          <p:cNvPr id="4" name="Date Placeholder 13">
            <a:extLst>
              <a:ext uri="{FF2B5EF4-FFF2-40B4-BE49-F238E27FC236}">
                <a16:creationId xmlns:a16="http://schemas.microsoft.com/office/drawing/2014/main" id="{02740F64-8392-41FE-8784-4214E4914FE8}"/>
              </a:ext>
            </a:extLst>
          </p:cNvPr>
          <p:cNvSpPr>
            <a:spLocks noGrp="1"/>
          </p:cNvSpPr>
          <p:nvPr>
            <p:ph type="dt" sz="half" idx="10"/>
          </p:nvPr>
        </p:nvSpPr>
        <p:spPr/>
        <p:txBody>
          <a:bodyPr/>
          <a:lstStyle>
            <a:lvl1pPr>
              <a:defRPr/>
            </a:lvl1pPr>
          </a:lstStyle>
          <a:p>
            <a:fld id="{242F024B-7AEF-4437-A8BB-8798BBE27D0F}" type="datetimeFigureOut">
              <a:rPr lang="en-US" smtClean="0"/>
              <a:t>4/30/21</a:t>
            </a:fld>
            <a:endParaRPr lang="en-US"/>
          </a:p>
        </p:txBody>
      </p:sp>
      <p:sp>
        <p:nvSpPr>
          <p:cNvPr id="5" name="Footer Placeholder 2">
            <a:extLst>
              <a:ext uri="{FF2B5EF4-FFF2-40B4-BE49-F238E27FC236}">
                <a16:creationId xmlns:a16="http://schemas.microsoft.com/office/drawing/2014/main" id="{DC4C3075-131D-4B19-A98A-B56C7313FE1C}"/>
              </a:ext>
            </a:extLst>
          </p:cNvPr>
          <p:cNvSpPr>
            <a:spLocks noGrp="1"/>
          </p:cNvSpPr>
          <p:nvPr>
            <p:ph type="ftr" sz="quarter" idx="11"/>
          </p:nvPr>
        </p:nvSpPr>
        <p:spPr/>
        <p:txBody>
          <a:bodyPr/>
          <a:lstStyle>
            <a:lvl1pPr>
              <a:defRPr/>
            </a:lvl1pPr>
          </a:lstStyle>
          <a:p>
            <a:endParaRPr lang="en-US"/>
          </a:p>
        </p:txBody>
      </p:sp>
      <p:sp>
        <p:nvSpPr>
          <p:cNvPr id="6" name="Slide Number Placeholder 22">
            <a:extLst>
              <a:ext uri="{FF2B5EF4-FFF2-40B4-BE49-F238E27FC236}">
                <a16:creationId xmlns:a16="http://schemas.microsoft.com/office/drawing/2014/main" id="{7A1B3D85-A20D-43F2-859D-6229E6AD4627}"/>
              </a:ext>
            </a:extLst>
          </p:cNvPr>
          <p:cNvSpPr>
            <a:spLocks noGrp="1"/>
          </p:cNvSpPr>
          <p:nvPr>
            <p:ph type="sldNum" sz="quarter" idx="12"/>
          </p:nvPr>
        </p:nvSpPr>
        <p:spPr/>
        <p:txBody>
          <a:bodyPr/>
          <a:lstStyle>
            <a:lvl1pPr>
              <a:defRPr/>
            </a:lvl1pPr>
          </a:lstStyle>
          <a:p>
            <a:fld id="{8D876146-6438-41B6-9523-C5424B2D4B97}" type="slidenum">
              <a:rPr lang="en-US" smtClean="0"/>
              <a:t>‹#›</a:t>
            </a:fld>
            <a:endParaRPr lang="en-US"/>
          </a:p>
        </p:txBody>
      </p:sp>
    </p:spTree>
    <p:extLst>
      <p:ext uri="{BB962C8B-B14F-4D97-AF65-F5344CB8AC3E}">
        <p14:creationId xmlns:p14="http://schemas.microsoft.com/office/powerpoint/2010/main" val="3703069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2249430"/>
            <a:ext cx="4038600" cy="4525963"/>
          </a:xfrm>
        </p:spPr>
        <p:txBody>
          <a:bodyPr/>
          <a:lstStyle>
            <a:lvl1pPr>
              <a:defRPr sz="1500"/>
            </a:lvl1pPr>
            <a:lvl2pPr>
              <a:defRPr sz="1425"/>
            </a:lvl2pPr>
            <a:lvl3pPr>
              <a:defRPr sz="1351"/>
            </a:lvl3pPr>
            <a:lvl4pPr>
              <a:defRPr sz="1351"/>
            </a:lvl4pPr>
            <a:lvl5pPr>
              <a:defRPr sz="135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2249430"/>
            <a:ext cx="4038600" cy="4525963"/>
          </a:xfrm>
        </p:spPr>
        <p:txBody>
          <a:bodyPr/>
          <a:lstStyle>
            <a:lvl1pPr>
              <a:defRPr sz="1500"/>
            </a:lvl1pPr>
            <a:lvl2pPr>
              <a:defRPr sz="1425"/>
            </a:lvl2pPr>
            <a:lvl3pPr>
              <a:defRPr sz="1351"/>
            </a:lvl3pPr>
            <a:lvl4pPr>
              <a:defRPr sz="1351"/>
            </a:lvl4pPr>
            <a:lvl5pPr>
              <a:defRPr sz="135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02740F64-8392-41FE-8784-4214E4914FE8}"/>
              </a:ext>
            </a:extLst>
          </p:cNvPr>
          <p:cNvSpPr>
            <a:spLocks noGrp="1"/>
          </p:cNvSpPr>
          <p:nvPr>
            <p:ph type="dt" sz="half" idx="10"/>
          </p:nvPr>
        </p:nvSpPr>
        <p:spPr/>
        <p:txBody>
          <a:bodyPr/>
          <a:lstStyle>
            <a:lvl1pPr>
              <a:defRPr/>
            </a:lvl1pPr>
          </a:lstStyle>
          <a:p>
            <a:fld id="{242F024B-7AEF-4437-A8BB-8798BBE27D0F}" type="datetimeFigureOut">
              <a:rPr lang="en-US" smtClean="0"/>
              <a:t>4/30/21</a:t>
            </a:fld>
            <a:endParaRPr lang="en-US"/>
          </a:p>
        </p:txBody>
      </p:sp>
      <p:sp>
        <p:nvSpPr>
          <p:cNvPr id="6" name="Footer Placeholder 2">
            <a:extLst>
              <a:ext uri="{FF2B5EF4-FFF2-40B4-BE49-F238E27FC236}">
                <a16:creationId xmlns:a16="http://schemas.microsoft.com/office/drawing/2014/main" id="{DC4C3075-131D-4B19-A98A-B56C7313FE1C}"/>
              </a:ext>
            </a:extLst>
          </p:cNvPr>
          <p:cNvSpPr>
            <a:spLocks noGrp="1"/>
          </p:cNvSpPr>
          <p:nvPr>
            <p:ph type="ftr" sz="quarter" idx="11"/>
          </p:nvPr>
        </p:nvSpPr>
        <p:spPr/>
        <p:txBody>
          <a:bodyPr/>
          <a:lstStyle>
            <a:lvl1pPr>
              <a:defRPr/>
            </a:lvl1pPr>
          </a:lstStyle>
          <a:p>
            <a:endParaRPr lang="en-US"/>
          </a:p>
        </p:txBody>
      </p:sp>
      <p:sp>
        <p:nvSpPr>
          <p:cNvPr id="7" name="Slide Number Placeholder 22">
            <a:extLst>
              <a:ext uri="{FF2B5EF4-FFF2-40B4-BE49-F238E27FC236}">
                <a16:creationId xmlns:a16="http://schemas.microsoft.com/office/drawing/2014/main" id="{7A1B3D85-A20D-43F2-859D-6229E6AD4627}"/>
              </a:ext>
            </a:extLst>
          </p:cNvPr>
          <p:cNvSpPr>
            <a:spLocks noGrp="1"/>
          </p:cNvSpPr>
          <p:nvPr>
            <p:ph type="sldNum" sz="quarter" idx="12"/>
          </p:nvPr>
        </p:nvSpPr>
        <p:spPr/>
        <p:txBody>
          <a:bodyPr/>
          <a:lstStyle>
            <a:lvl1pPr>
              <a:defRPr/>
            </a:lvl1pPr>
          </a:lstStyle>
          <a:p>
            <a:fld id="{8D876146-6438-41B6-9523-C5424B2D4B97}" type="slidenum">
              <a:rPr lang="en-US" smtClean="0"/>
              <a:t>‹#›</a:t>
            </a:fld>
            <a:endParaRPr lang="en-US"/>
          </a:p>
        </p:txBody>
      </p:sp>
    </p:spTree>
    <p:extLst>
      <p:ext uri="{BB962C8B-B14F-4D97-AF65-F5344CB8AC3E}">
        <p14:creationId xmlns:p14="http://schemas.microsoft.com/office/powerpoint/2010/main" val="3142752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lstStyle>
            <a:lvl1pPr>
              <a:defRPr sz="3000" b="0" i="0" cap="none" baseline="0"/>
            </a:lvl1pPr>
          </a:lstStyle>
          <a:p>
            <a:r>
              <a:rPr lang="en-US"/>
              <a:t>Click to edit Master title style</a:t>
            </a:r>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34290" indent="0">
              <a:buNone/>
              <a:defRPr sz="1425" b="1">
                <a:solidFill>
                  <a:schemeClr val="tx1">
                    <a:tint val="95000"/>
                  </a:schemeClr>
                </a:solidFill>
              </a:defRPr>
            </a:lvl1pPr>
            <a:lvl2pPr>
              <a:buNone/>
              <a:defRPr sz="1500" b="1"/>
            </a:lvl2pPr>
            <a:lvl3pPr>
              <a:buNone/>
              <a:defRPr sz="1351" b="1"/>
            </a:lvl3pPr>
            <a:lvl4pPr>
              <a:buNone/>
              <a:defRPr sz="1200" b="1"/>
            </a:lvl4pPr>
            <a:lvl5pPr>
              <a:buNone/>
              <a:defRPr sz="1200" b="1"/>
            </a:lvl5pPr>
          </a:lstStyle>
          <a:p>
            <a:pPr lvl="0"/>
            <a:r>
              <a:rPr lang="en-US"/>
              <a:t>Edit Master text styles</a:t>
            </a:r>
          </a:p>
        </p:txBody>
      </p:sp>
      <p:sp>
        <p:nvSpPr>
          <p:cNvPr id="4" name="Text Placeholder 3"/>
          <p:cNvSpPr>
            <a:spLocks noGrp="1"/>
          </p:cNvSpPr>
          <p:nvPr>
            <p:ph type="body" sz="half" idx="3"/>
          </p:nvPr>
        </p:nvSpPr>
        <p:spPr>
          <a:xfrm>
            <a:off x="4721228" y="2244970"/>
            <a:ext cx="4041775" cy="457200"/>
          </a:xfrm>
          <a:solidFill>
            <a:schemeClr val="accent2">
              <a:satMod val="150000"/>
              <a:alpha val="25000"/>
            </a:schemeClr>
          </a:solidFill>
          <a:ln w="12700">
            <a:solidFill>
              <a:schemeClr val="accent2"/>
            </a:solidFill>
          </a:ln>
        </p:spPr>
        <p:txBody>
          <a:bodyPr anchor="ctr">
            <a:noAutofit/>
          </a:bodyPr>
          <a:lstStyle>
            <a:lvl1pPr marL="34290" indent="0">
              <a:buNone/>
              <a:defRPr sz="1425" b="1">
                <a:solidFill>
                  <a:schemeClr val="tx1">
                    <a:tint val="95000"/>
                  </a:schemeClr>
                </a:solidFill>
              </a:defRPr>
            </a:lvl1pPr>
            <a:lvl2pPr>
              <a:buNone/>
              <a:defRPr sz="1500" b="1"/>
            </a:lvl2pPr>
            <a:lvl3pPr>
              <a:buNone/>
              <a:defRPr sz="1351" b="1"/>
            </a:lvl3pPr>
            <a:lvl4pPr>
              <a:buNone/>
              <a:defRPr sz="1200" b="1"/>
            </a:lvl4pPr>
            <a:lvl5pPr>
              <a:buNone/>
              <a:defRPr sz="1200" b="1"/>
            </a:lvl5pPr>
          </a:lstStyle>
          <a:p>
            <a:pPr lvl="0"/>
            <a:r>
              <a:rPr lang="en-US"/>
              <a:t>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1500"/>
            </a:lvl1pPr>
            <a:lvl2pPr>
              <a:defRPr sz="1500"/>
            </a:lvl2pPr>
            <a:lvl3pPr>
              <a:defRPr sz="1351"/>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718307" y="2708519"/>
            <a:ext cx="4041775" cy="3886200"/>
          </a:xfrm>
        </p:spPr>
        <p:txBody>
          <a:bodyPr/>
          <a:lstStyle>
            <a:lvl1pPr>
              <a:defRPr sz="1500"/>
            </a:lvl1pPr>
            <a:lvl2pPr>
              <a:defRPr sz="1500"/>
            </a:lvl2pPr>
            <a:lvl3pPr>
              <a:defRPr sz="1351"/>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5">
            <a:extLst>
              <a:ext uri="{FF2B5EF4-FFF2-40B4-BE49-F238E27FC236}">
                <a16:creationId xmlns:a16="http://schemas.microsoft.com/office/drawing/2014/main" id="{71DEAEEB-348F-2248-ADA9-3A9A17E88A10}"/>
              </a:ext>
            </a:extLst>
          </p:cNvPr>
          <p:cNvSpPr>
            <a:spLocks noGrp="1"/>
          </p:cNvSpPr>
          <p:nvPr>
            <p:ph type="dt" sz="half" idx="10"/>
          </p:nvPr>
        </p:nvSpPr>
        <p:spPr/>
        <p:txBody>
          <a:bodyPr rtlCol="0"/>
          <a:lstStyle>
            <a:lvl1pPr>
              <a:defRPr/>
            </a:lvl1pPr>
          </a:lstStyle>
          <a:p>
            <a:fld id="{242F024B-7AEF-4437-A8BB-8798BBE27D0F}" type="datetimeFigureOut">
              <a:rPr lang="en-US" smtClean="0"/>
              <a:t>4/30/21</a:t>
            </a:fld>
            <a:endParaRPr lang="en-US"/>
          </a:p>
        </p:txBody>
      </p:sp>
      <p:sp>
        <p:nvSpPr>
          <p:cNvPr id="8" name="Slide Number Placeholder 26">
            <a:extLst>
              <a:ext uri="{FF2B5EF4-FFF2-40B4-BE49-F238E27FC236}">
                <a16:creationId xmlns:a16="http://schemas.microsoft.com/office/drawing/2014/main" id="{72C1C5E2-BC33-6F4B-8170-8A8B705E5980}"/>
              </a:ext>
            </a:extLst>
          </p:cNvPr>
          <p:cNvSpPr>
            <a:spLocks noGrp="1"/>
          </p:cNvSpPr>
          <p:nvPr>
            <p:ph type="sldNum" sz="quarter" idx="11"/>
          </p:nvPr>
        </p:nvSpPr>
        <p:spPr/>
        <p:txBody>
          <a:bodyPr/>
          <a:lstStyle>
            <a:lvl1pPr>
              <a:defRPr/>
            </a:lvl1pPr>
          </a:lstStyle>
          <a:p>
            <a:fld id="{8D876146-6438-41B6-9523-C5424B2D4B97}" type="slidenum">
              <a:rPr lang="en-US" smtClean="0"/>
              <a:t>‹#›</a:t>
            </a:fld>
            <a:endParaRPr lang="en-US"/>
          </a:p>
        </p:txBody>
      </p:sp>
      <p:sp>
        <p:nvSpPr>
          <p:cNvPr id="9" name="Footer Placeholder 27">
            <a:extLst>
              <a:ext uri="{FF2B5EF4-FFF2-40B4-BE49-F238E27FC236}">
                <a16:creationId xmlns:a16="http://schemas.microsoft.com/office/drawing/2014/main" id="{99899D22-B4C4-F642-8EE7-C41344C19B2F}"/>
              </a:ext>
            </a:extLst>
          </p:cNvPr>
          <p:cNvSpPr>
            <a:spLocks noGrp="1"/>
          </p:cNvSpPr>
          <p:nvPr>
            <p:ph type="ftr" sz="quarter" idx="12"/>
          </p:nvPr>
        </p:nvSpPr>
        <p:spPr/>
        <p:txBody>
          <a:bodyPr rtlCol="0"/>
          <a:lstStyle>
            <a:lvl1pPr>
              <a:defRPr/>
            </a:lvl1pPr>
          </a:lstStyle>
          <a:p>
            <a:endParaRPr lang="en-US"/>
          </a:p>
        </p:txBody>
      </p:sp>
    </p:spTree>
    <p:extLst>
      <p:ext uri="{BB962C8B-B14F-4D97-AF65-F5344CB8AC3E}">
        <p14:creationId xmlns:p14="http://schemas.microsoft.com/office/powerpoint/2010/main" val="2271881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lstStyle>
            <a:lvl1pPr>
              <a:defRPr sz="3000">
                <a:solidFill>
                  <a:schemeClr val="tx2"/>
                </a:solidFill>
              </a:defRPr>
            </a:lvl1pPr>
          </a:lstStyle>
          <a:p>
            <a:r>
              <a:rPr lang="en-US"/>
              <a:t>Click to edit Master title style</a:t>
            </a:r>
          </a:p>
        </p:txBody>
      </p:sp>
      <p:sp>
        <p:nvSpPr>
          <p:cNvPr id="3" name="Date Placeholder 2">
            <a:extLst>
              <a:ext uri="{FF2B5EF4-FFF2-40B4-BE49-F238E27FC236}">
                <a16:creationId xmlns:a16="http://schemas.microsoft.com/office/drawing/2014/main" id="{AE3672E4-1CE3-4F4B-BA2E-256E5B5C5903}"/>
              </a:ext>
            </a:extLst>
          </p:cNvPr>
          <p:cNvSpPr>
            <a:spLocks noGrp="1"/>
          </p:cNvSpPr>
          <p:nvPr>
            <p:ph type="dt" sz="half" idx="10"/>
          </p:nvPr>
        </p:nvSpPr>
        <p:spPr>
          <a:xfrm>
            <a:off x="6583365" y="612775"/>
            <a:ext cx="957262" cy="457200"/>
          </a:xfrm>
        </p:spPr>
        <p:txBody>
          <a:bodyPr/>
          <a:lstStyle>
            <a:lvl1pPr>
              <a:defRPr/>
            </a:lvl1pPr>
          </a:lstStyle>
          <a:p>
            <a:fld id="{242F024B-7AEF-4437-A8BB-8798BBE27D0F}" type="datetimeFigureOut">
              <a:rPr lang="en-US" smtClean="0"/>
              <a:t>4/30/21</a:t>
            </a:fld>
            <a:endParaRPr lang="en-US"/>
          </a:p>
        </p:txBody>
      </p:sp>
      <p:sp>
        <p:nvSpPr>
          <p:cNvPr id="4" name="Footer Placeholder 3">
            <a:extLst>
              <a:ext uri="{FF2B5EF4-FFF2-40B4-BE49-F238E27FC236}">
                <a16:creationId xmlns:a16="http://schemas.microsoft.com/office/drawing/2014/main" id="{BED565CD-F8EC-1C46-B1D3-6CEA2A0B7031}"/>
              </a:ext>
            </a:extLst>
          </p:cNvPr>
          <p:cNvSpPr>
            <a:spLocks noGrp="1"/>
          </p:cNvSpPr>
          <p:nvPr>
            <p:ph type="ftr" sz="quarter" idx="11"/>
          </p:nvPr>
        </p:nvSpPr>
        <p:spPr/>
        <p:txBody>
          <a:bodyPr/>
          <a:lstStyle>
            <a:lvl1pPr>
              <a:defRPr/>
            </a:lvl1pPr>
          </a:lstStyle>
          <a:p>
            <a:endParaRPr lang="en-US"/>
          </a:p>
        </p:txBody>
      </p:sp>
      <p:sp>
        <p:nvSpPr>
          <p:cNvPr id="5" name="Slide Number Placeholder 4">
            <a:extLst>
              <a:ext uri="{FF2B5EF4-FFF2-40B4-BE49-F238E27FC236}">
                <a16:creationId xmlns:a16="http://schemas.microsoft.com/office/drawing/2014/main" id="{4509788A-F0BB-4C4F-83E9-4F54E08CFE00}"/>
              </a:ext>
            </a:extLst>
          </p:cNvPr>
          <p:cNvSpPr>
            <a:spLocks noGrp="1"/>
          </p:cNvSpPr>
          <p:nvPr>
            <p:ph type="sldNum" sz="quarter" idx="12"/>
          </p:nvPr>
        </p:nvSpPr>
        <p:spPr/>
        <p:txBody>
          <a:bodyPr/>
          <a:lstStyle>
            <a:lvl1pPr>
              <a:defRPr/>
            </a:lvl1pPr>
          </a:lstStyle>
          <a:p>
            <a:fld id="{8D876146-6438-41B6-9523-C5424B2D4B97}" type="slidenum">
              <a:rPr lang="en-US" smtClean="0"/>
              <a:t>‹#›</a:t>
            </a:fld>
            <a:endParaRPr lang="en-US"/>
          </a:p>
        </p:txBody>
      </p:sp>
    </p:spTree>
    <p:extLst>
      <p:ext uri="{BB962C8B-B14F-4D97-AF65-F5344CB8AC3E}">
        <p14:creationId xmlns:p14="http://schemas.microsoft.com/office/powerpoint/2010/main" val="1071154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a:extLst>
              <a:ext uri="{FF2B5EF4-FFF2-40B4-BE49-F238E27FC236}">
                <a16:creationId xmlns:a16="http://schemas.microsoft.com/office/drawing/2014/main" id="{02740F64-8392-41FE-8784-4214E4914FE8}"/>
              </a:ext>
            </a:extLst>
          </p:cNvPr>
          <p:cNvSpPr>
            <a:spLocks noGrp="1"/>
          </p:cNvSpPr>
          <p:nvPr>
            <p:ph type="dt" sz="half" idx="10"/>
          </p:nvPr>
        </p:nvSpPr>
        <p:spPr/>
        <p:txBody>
          <a:bodyPr/>
          <a:lstStyle>
            <a:lvl1pPr>
              <a:defRPr/>
            </a:lvl1pPr>
          </a:lstStyle>
          <a:p>
            <a:fld id="{242F024B-7AEF-4437-A8BB-8798BBE27D0F}" type="datetimeFigureOut">
              <a:rPr lang="en-US" smtClean="0"/>
              <a:t>4/30/21</a:t>
            </a:fld>
            <a:endParaRPr lang="en-US"/>
          </a:p>
        </p:txBody>
      </p:sp>
      <p:sp>
        <p:nvSpPr>
          <p:cNvPr id="3" name="Footer Placeholder 2">
            <a:extLst>
              <a:ext uri="{FF2B5EF4-FFF2-40B4-BE49-F238E27FC236}">
                <a16:creationId xmlns:a16="http://schemas.microsoft.com/office/drawing/2014/main" id="{DC4C3075-131D-4B19-A98A-B56C7313FE1C}"/>
              </a:ext>
            </a:extLst>
          </p:cNvPr>
          <p:cNvSpPr>
            <a:spLocks noGrp="1"/>
          </p:cNvSpPr>
          <p:nvPr>
            <p:ph type="ftr" sz="quarter" idx="11"/>
          </p:nvPr>
        </p:nvSpPr>
        <p:spPr/>
        <p:txBody>
          <a:bodyPr/>
          <a:lstStyle>
            <a:lvl1pPr>
              <a:defRPr/>
            </a:lvl1pPr>
          </a:lstStyle>
          <a:p>
            <a:endParaRPr lang="en-US"/>
          </a:p>
        </p:txBody>
      </p:sp>
      <p:sp>
        <p:nvSpPr>
          <p:cNvPr id="4" name="Slide Number Placeholder 22">
            <a:extLst>
              <a:ext uri="{FF2B5EF4-FFF2-40B4-BE49-F238E27FC236}">
                <a16:creationId xmlns:a16="http://schemas.microsoft.com/office/drawing/2014/main" id="{7A1B3D85-A20D-43F2-859D-6229E6AD4627}"/>
              </a:ext>
            </a:extLst>
          </p:cNvPr>
          <p:cNvSpPr>
            <a:spLocks noGrp="1"/>
          </p:cNvSpPr>
          <p:nvPr>
            <p:ph type="sldNum" sz="quarter" idx="12"/>
          </p:nvPr>
        </p:nvSpPr>
        <p:spPr/>
        <p:txBody>
          <a:bodyPr/>
          <a:lstStyle>
            <a:lvl1pPr>
              <a:defRPr/>
            </a:lvl1pPr>
          </a:lstStyle>
          <a:p>
            <a:fld id="{8D876146-6438-41B6-9523-C5424B2D4B97}" type="slidenum">
              <a:rPr lang="en-US" smtClean="0"/>
              <a:t>‹#›</a:t>
            </a:fld>
            <a:endParaRPr lang="en-US"/>
          </a:p>
        </p:txBody>
      </p:sp>
    </p:spTree>
    <p:extLst>
      <p:ext uri="{BB962C8B-B14F-4D97-AF65-F5344CB8AC3E}">
        <p14:creationId xmlns:p14="http://schemas.microsoft.com/office/powerpoint/2010/main" val="2241675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351" b="1"/>
            </a:lvl1pPr>
          </a:lstStyle>
          <a:p>
            <a:r>
              <a:rPr lang="en-US"/>
              <a:t>Click to edit Master title style</a:t>
            </a:r>
          </a:p>
        </p:txBody>
      </p:sp>
      <p:sp>
        <p:nvSpPr>
          <p:cNvPr id="3" name="Text Placeholder 2"/>
          <p:cNvSpPr>
            <a:spLocks noGrp="1"/>
          </p:cNvSpPr>
          <p:nvPr>
            <p:ph type="body" idx="2"/>
          </p:nvPr>
        </p:nvSpPr>
        <p:spPr>
          <a:xfrm>
            <a:off x="5353496" y="2010727"/>
            <a:ext cx="3383280" cy="4617720"/>
          </a:xfrm>
        </p:spPr>
        <p:txBody>
          <a:bodyPr/>
          <a:lstStyle>
            <a:lvl1pPr marL="6858" indent="0">
              <a:buNone/>
              <a:defRPr sz="1051"/>
            </a:lvl1pPr>
            <a:lvl2pPr>
              <a:buNone/>
              <a:defRPr sz="900"/>
            </a:lvl2pPr>
            <a:lvl3pPr>
              <a:buNone/>
              <a:defRPr sz="751"/>
            </a:lvl3pPr>
            <a:lvl4pPr>
              <a:buNone/>
              <a:defRPr sz="675"/>
            </a:lvl4pPr>
            <a:lvl5pPr>
              <a:buNone/>
              <a:defRPr sz="675"/>
            </a:lvl5pPr>
          </a:lstStyle>
          <a:p>
            <a:pPr lvl="0"/>
            <a:r>
              <a:rPr lang="en-US"/>
              <a:t>Edit Master text styles</a:t>
            </a:r>
          </a:p>
        </p:txBody>
      </p:sp>
      <p:sp>
        <p:nvSpPr>
          <p:cNvPr id="4" name="Content Placeholder 3"/>
          <p:cNvSpPr>
            <a:spLocks noGrp="1"/>
          </p:cNvSpPr>
          <p:nvPr>
            <p:ph sz="half" idx="1"/>
          </p:nvPr>
        </p:nvSpPr>
        <p:spPr>
          <a:xfrm>
            <a:off x="152400" y="776287"/>
            <a:ext cx="5102352" cy="5852160"/>
          </a:xfrm>
        </p:spPr>
        <p:txBody>
          <a:bodyPr/>
          <a:lstStyle>
            <a:lvl1pPr>
              <a:defRPr sz="2400"/>
            </a:lvl1pPr>
            <a:lvl2pPr>
              <a:defRPr sz="2100"/>
            </a:lvl2pPr>
            <a:lvl3pPr>
              <a:defRPr sz="1800"/>
            </a:lvl3pPr>
            <a:lvl4pPr>
              <a:defRPr sz="1500"/>
            </a:lvl4pPr>
            <a:lvl5pPr>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a:extLst>
              <a:ext uri="{FF2B5EF4-FFF2-40B4-BE49-F238E27FC236}">
                <a16:creationId xmlns:a16="http://schemas.microsoft.com/office/drawing/2014/main" id="{02740F64-8392-41FE-8784-4214E4914FE8}"/>
              </a:ext>
            </a:extLst>
          </p:cNvPr>
          <p:cNvSpPr>
            <a:spLocks noGrp="1"/>
          </p:cNvSpPr>
          <p:nvPr>
            <p:ph type="dt" sz="half" idx="10"/>
          </p:nvPr>
        </p:nvSpPr>
        <p:spPr/>
        <p:txBody>
          <a:bodyPr/>
          <a:lstStyle>
            <a:lvl1pPr>
              <a:defRPr/>
            </a:lvl1pPr>
          </a:lstStyle>
          <a:p>
            <a:fld id="{242F024B-7AEF-4437-A8BB-8798BBE27D0F}" type="datetimeFigureOut">
              <a:rPr lang="en-US" smtClean="0"/>
              <a:t>4/30/21</a:t>
            </a:fld>
            <a:endParaRPr lang="en-US"/>
          </a:p>
        </p:txBody>
      </p:sp>
      <p:sp>
        <p:nvSpPr>
          <p:cNvPr id="6" name="Footer Placeholder 2">
            <a:extLst>
              <a:ext uri="{FF2B5EF4-FFF2-40B4-BE49-F238E27FC236}">
                <a16:creationId xmlns:a16="http://schemas.microsoft.com/office/drawing/2014/main" id="{DC4C3075-131D-4B19-A98A-B56C7313FE1C}"/>
              </a:ext>
            </a:extLst>
          </p:cNvPr>
          <p:cNvSpPr>
            <a:spLocks noGrp="1"/>
          </p:cNvSpPr>
          <p:nvPr>
            <p:ph type="ftr" sz="quarter" idx="11"/>
          </p:nvPr>
        </p:nvSpPr>
        <p:spPr/>
        <p:txBody>
          <a:bodyPr/>
          <a:lstStyle>
            <a:lvl1pPr>
              <a:defRPr/>
            </a:lvl1pPr>
          </a:lstStyle>
          <a:p>
            <a:endParaRPr lang="en-US"/>
          </a:p>
        </p:txBody>
      </p:sp>
      <p:sp>
        <p:nvSpPr>
          <p:cNvPr id="7" name="Slide Number Placeholder 22">
            <a:extLst>
              <a:ext uri="{FF2B5EF4-FFF2-40B4-BE49-F238E27FC236}">
                <a16:creationId xmlns:a16="http://schemas.microsoft.com/office/drawing/2014/main" id="{7A1B3D85-A20D-43F2-859D-6229E6AD4627}"/>
              </a:ext>
            </a:extLst>
          </p:cNvPr>
          <p:cNvSpPr>
            <a:spLocks noGrp="1"/>
          </p:cNvSpPr>
          <p:nvPr>
            <p:ph type="sldNum" sz="quarter" idx="12"/>
          </p:nvPr>
        </p:nvSpPr>
        <p:spPr/>
        <p:txBody>
          <a:bodyPr/>
          <a:lstStyle>
            <a:lvl1pPr>
              <a:defRPr/>
            </a:lvl1pPr>
          </a:lstStyle>
          <a:p>
            <a:fld id="{8D876146-6438-41B6-9523-C5424B2D4B97}" type="slidenum">
              <a:rPr lang="en-US" smtClean="0"/>
              <a:t>‹#›</a:t>
            </a:fld>
            <a:endParaRPr lang="en-US"/>
          </a:p>
        </p:txBody>
      </p:sp>
    </p:spTree>
    <p:extLst>
      <p:ext uri="{BB962C8B-B14F-4D97-AF65-F5344CB8AC3E}">
        <p14:creationId xmlns:p14="http://schemas.microsoft.com/office/powerpoint/2010/main" val="2492463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6" y="1109162"/>
            <a:ext cx="586803" cy="4681637"/>
          </a:xfrm>
        </p:spPr>
        <p:txBody>
          <a:bodyPr vert="vert270" lIns="45720" tIns="0" rIns="45720" anchor="t"/>
          <a:lstStyle>
            <a:lvl1pPr algn="ctr">
              <a:buNone/>
              <a:defRPr sz="1500" b="1"/>
            </a:lvl1pPr>
          </a:lstStyle>
          <a:p>
            <a:r>
              <a:rPr lang="en-US"/>
              <a:t>Click to edit Master title style</a:t>
            </a:r>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2400"/>
            </a:lvl1pPr>
          </a:lstStyle>
          <a:p>
            <a:pPr lvl="0"/>
            <a:r>
              <a:rPr lang="en-US" noProof="0"/>
              <a:t>Click icon to add picture</a:t>
            </a:r>
          </a:p>
        </p:txBody>
      </p:sp>
      <p:sp>
        <p:nvSpPr>
          <p:cNvPr id="4" name="Text Placeholder 3"/>
          <p:cNvSpPr>
            <a:spLocks noGrp="1"/>
          </p:cNvSpPr>
          <p:nvPr>
            <p:ph type="body" sz="half" idx="2"/>
          </p:nvPr>
        </p:nvSpPr>
        <p:spPr>
          <a:xfrm>
            <a:off x="6088443" y="3274314"/>
            <a:ext cx="2590800" cy="2516489"/>
          </a:xfrm>
        </p:spPr>
        <p:txBody>
          <a:bodyPr lIns="0" tIns="0" rIns="45720"/>
          <a:lstStyle>
            <a:lvl1pPr marL="0" indent="0">
              <a:lnSpc>
                <a:spcPct val="100000"/>
              </a:lnSpc>
              <a:spcBef>
                <a:spcPts val="0"/>
              </a:spcBef>
              <a:buFontTx/>
              <a:buNone/>
              <a:defRPr sz="975"/>
            </a:lvl1pPr>
            <a:lvl2pPr>
              <a:buFontTx/>
              <a:buNone/>
              <a:defRPr sz="900"/>
            </a:lvl2pPr>
            <a:lvl3pPr>
              <a:buFontTx/>
              <a:buNone/>
              <a:defRPr sz="751"/>
            </a:lvl3pPr>
            <a:lvl4pPr>
              <a:buFontTx/>
              <a:buNone/>
              <a:defRPr sz="675"/>
            </a:lvl4pPr>
            <a:lvl5pPr>
              <a:buFontTx/>
              <a:buNone/>
              <a:defRPr sz="675"/>
            </a:lvl5pPr>
          </a:lstStyle>
          <a:p>
            <a:pPr lvl="0"/>
            <a:r>
              <a:rPr lang="en-US"/>
              <a:t>Edit Master text styles</a:t>
            </a:r>
          </a:p>
        </p:txBody>
      </p:sp>
      <p:sp>
        <p:nvSpPr>
          <p:cNvPr id="5" name="Date Placeholder 13">
            <a:extLst>
              <a:ext uri="{FF2B5EF4-FFF2-40B4-BE49-F238E27FC236}">
                <a16:creationId xmlns:a16="http://schemas.microsoft.com/office/drawing/2014/main" id="{02740F64-8392-41FE-8784-4214E4914FE8}"/>
              </a:ext>
            </a:extLst>
          </p:cNvPr>
          <p:cNvSpPr>
            <a:spLocks noGrp="1"/>
          </p:cNvSpPr>
          <p:nvPr>
            <p:ph type="dt" sz="half" idx="10"/>
          </p:nvPr>
        </p:nvSpPr>
        <p:spPr/>
        <p:txBody>
          <a:bodyPr/>
          <a:lstStyle>
            <a:lvl1pPr>
              <a:defRPr/>
            </a:lvl1pPr>
          </a:lstStyle>
          <a:p>
            <a:fld id="{242F024B-7AEF-4437-A8BB-8798BBE27D0F}" type="datetimeFigureOut">
              <a:rPr lang="en-US" smtClean="0"/>
              <a:t>4/30/21</a:t>
            </a:fld>
            <a:endParaRPr lang="en-US"/>
          </a:p>
        </p:txBody>
      </p:sp>
      <p:sp>
        <p:nvSpPr>
          <p:cNvPr id="6" name="Footer Placeholder 2">
            <a:extLst>
              <a:ext uri="{FF2B5EF4-FFF2-40B4-BE49-F238E27FC236}">
                <a16:creationId xmlns:a16="http://schemas.microsoft.com/office/drawing/2014/main" id="{DC4C3075-131D-4B19-A98A-B56C7313FE1C}"/>
              </a:ext>
            </a:extLst>
          </p:cNvPr>
          <p:cNvSpPr>
            <a:spLocks noGrp="1"/>
          </p:cNvSpPr>
          <p:nvPr>
            <p:ph type="ftr" sz="quarter" idx="11"/>
          </p:nvPr>
        </p:nvSpPr>
        <p:spPr/>
        <p:txBody>
          <a:bodyPr/>
          <a:lstStyle>
            <a:lvl1pPr>
              <a:defRPr/>
            </a:lvl1pPr>
          </a:lstStyle>
          <a:p>
            <a:endParaRPr lang="en-US"/>
          </a:p>
        </p:txBody>
      </p:sp>
      <p:sp>
        <p:nvSpPr>
          <p:cNvPr id="7" name="Slide Number Placeholder 22">
            <a:extLst>
              <a:ext uri="{FF2B5EF4-FFF2-40B4-BE49-F238E27FC236}">
                <a16:creationId xmlns:a16="http://schemas.microsoft.com/office/drawing/2014/main" id="{7A1B3D85-A20D-43F2-859D-6229E6AD4627}"/>
              </a:ext>
            </a:extLst>
          </p:cNvPr>
          <p:cNvSpPr>
            <a:spLocks noGrp="1"/>
          </p:cNvSpPr>
          <p:nvPr>
            <p:ph type="sldNum" sz="quarter" idx="12"/>
          </p:nvPr>
        </p:nvSpPr>
        <p:spPr/>
        <p:txBody>
          <a:bodyPr/>
          <a:lstStyle>
            <a:lvl1pPr>
              <a:defRPr/>
            </a:lvl1pPr>
          </a:lstStyle>
          <a:p>
            <a:fld id="{8D876146-6438-41B6-9523-C5424B2D4B97}" type="slidenum">
              <a:rPr lang="en-US" smtClean="0"/>
              <a:t>‹#›</a:t>
            </a:fld>
            <a:endParaRPr lang="en-US"/>
          </a:p>
        </p:txBody>
      </p:sp>
    </p:spTree>
    <p:extLst>
      <p:ext uri="{BB962C8B-B14F-4D97-AF65-F5344CB8AC3E}">
        <p14:creationId xmlns:p14="http://schemas.microsoft.com/office/powerpoint/2010/main" val="1116449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EAF133B9-D9F4-4F50-BA4A-523A2DFEAB53}"/>
              </a:ext>
            </a:extLst>
          </p:cNvPr>
          <p:cNvSpPr/>
          <p:nvPr/>
        </p:nvSpPr>
        <p:spPr>
          <a:xfrm>
            <a:off x="0" y="366719"/>
            <a:ext cx="9144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sz="1351"/>
          </a:p>
        </p:txBody>
      </p:sp>
      <p:sp>
        <p:nvSpPr>
          <p:cNvPr id="29" name="Rectangle 28">
            <a:extLst>
              <a:ext uri="{FF2B5EF4-FFF2-40B4-BE49-F238E27FC236}">
                <a16:creationId xmlns:a16="http://schemas.microsoft.com/office/drawing/2014/main" id="{45D5814B-CBD4-40A9-A381-DEE6D05E9D5B}"/>
              </a:ext>
            </a:extLst>
          </p:cNvPr>
          <p:cNvSpPr/>
          <p:nvPr/>
        </p:nvSpPr>
        <p:spPr>
          <a:xfrm>
            <a:off x="0" y="0"/>
            <a:ext cx="9144000" cy="3111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sz="1351"/>
          </a:p>
        </p:txBody>
      </p:sp>
      <p:sp>
        <p:nvSpPr>
          <p:cNvPr id="30" name="Rectangle 29">
            <a:extLst>
              <a:ext uri="{FF2B5EF4-FFF2-40B4-BE49-F238E27FC236}">
                <a16:creationId xmlns:a16="http://schemas.microsoft.com/office/drawing/2014/main" id="{B64B87C5-BA51-4D9A-A494-06BD3179747D}"/>
              </a:ext>
            </a:extLst>
          </p:cNvPr>
          <p:cNvSpPr/>
          <p:nvPr/>
        </p:nvSpPr>
        <p:spPr>
          <a:xfrm>
            <a:off x="0" y="307981"/>
            <a:ext cx="9144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sz="1351"/>
          </a:p>
        </p:txBody>
      </p:sp>
      <p:sp>
        <p:nvSpPr>
          <p:cNvPr id="31" name="Rectangle 30">
            <a:extLst>
              <a:ext uri="{FF2B5EF4-FFF2-40B4-BE49-F238E27FC236}">
                <a16:creationId xmlns:a16="http://schemas.microsoft.com/office/drawing/2014/main" id="{74A4B32D-BEFF-4258-B9C2-3CEF1EFEB3D0}"/>
              </a:ext>
            </a:extLst>
          </p:cNvPr>
          <p:cNvSpPr/>
          <p:nvPr/>
        </p:nvSpPr>
        <p:spPr>
          <a:xfrm flipV="1">
            <a:off x="5410200" y="360369"/>
            <a:ext cx="3733800" cy="904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sz="1351"/>
          </a:p>
        </p:txBody>
      </p:sp>
      <p:sp>
        <p:nvSpPr>
          <p:cNvPr id="32" name="Rectangle 31">
            <a:extLst>
              <a:ext uri="{FF2B5EF4-FFF2-40B4-BE49-F238E27FC236}">
                <a16:creationId xmlns:a16="http://schemas.microsoft.com/office/drawing/2014/main" id="{079CDA46-1336-4CA0-A12D-CAE14721A2E8}"/>
              </a:ext>
            </a:extLst>
          </p:cNvPr>
          <p:cNvSpPr/>
          <p:nvPr/>
        </p:nvSpPr>
        <p:spPr>
          <a:xfrm flipV="1">
            <a:off x="5410200" y="439744"/>
            <a:ext cx="3733800" cy="1809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sz="1351"/>
          </a:p>
        </p:txBody>
      </p:sp>
      <p:sp useBgFill="1">
        <p:nvSpPr>
          <p:cNvPr id="33" name="Rounded Rectangle 32">
            <a:extLst>
              <a:ext uri="{FF2B5EF4-FFF2-40B4-BE49-F238E27FC236}">
                <a16:creationId xmlns:a16="http://schemas.microsoft.com/office/drawing/2014/main" id="{1B2B53AD-608F-4DD3-B3F6-9D98CA24078C}"/>
              </a:ext>
            </a:extLst>
          </p:cNvPr>
          <p:cNvSpPr/>
          <p:nvPr/>
        </p:nvSpPr>
        <p:spPr bwMode="white">
          <a:xfrm>
            <a:off x="5407028" y="496889"/>
            <a:ext cx="3063875"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sz="1351"/>
          </a:p>
        </p:txBody>
      </p:sp>
      <p:sp useBgFill="1">
        <p:nvSpPr>
          <p:cNvPr id="34" name="Rounded Rectangle 33">
            <a:extLst>
              <a:ext uri="{FF2B5EF4-FFF2-40B4-BE49-F238E27FC236}">
                <a16:creationId xmlns:a16="http://schemas.microsoft.com/office/drawing/2014/main" id="{FE133229-431E-4BB1-806C-0CADAD9085BC}"/>
              </a:ext>
            </a:extLst>
          </p:cNvPr>
          <p:cNvSpPr/>
          <p:nvPr/>
        </p:nvSpPr>
        <p:spPr bwMode="white">
          <a:xfrm>
            <a:off x="7373938" y="588963"/>
            <a:ext cx="16002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sz="1351"/>
          </a:p>
        </p:txBody>
      </p:sp>
      <p:sp>
        <p:nvSpPr>
          <p:cNvPr id="35" name="Rectangle 34">
            <a:extLst>
              <a:ext uri="{FF2B5EF4-FFF2-40B4-BE49-F238E27FC236}">
                <a16:creationId xmlns:a16="http://schemas.microsoft.com/office/drawing/2014/main" id="{8BA0137B-B631-4576-A4F8-2CAA1C6281C6}"/>
              </a:ext>
            </a:extLst>
          </p:cNvPr>
          <p:cNvSpPr/>
          <p:nvPr/>
        </p:nvSpPr>
        <p:spPr bwMode="invGray">
          <a:xfrm>
            <a:off x="9085263" y="-1588"/>
            <a:ext cx="5715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sz="1351"/>
          </a:p>
        </p:txBody>
      </p:sp>
      <p:sp>
        <p:nvSpPr>
          <p:cNvPr id="36" name="Rectangle 35">
            <a:extLst>
              <a:ext uri="{FF2B5EF4-FFF2-40B4-BE49-F238E27FC236}">
                <a16:creationId xmlns:a16="http://schemas.microsoft.com/office/drawing/2014/main" id="{29BC6B2A-E0BD-46FE-BD55-717BC0F66514}"/>
              </a:ext>
            </a:extLst>
          </p:cNvPr>
          <p:cNvSpPr/>
          <p:nvPr/>
        </p:nvSpPr>
        <p:spPr bwMode="invGray">
          <a:xfrm>
            <a:off x="9043988" y="-1588"/>
            <a:ext cx="28575"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sz="1351"/>
          </a:p>
        </p:txBody>
      </p:sp>
      <p:sp>
        <p:nvSpPr>
          <p:cNvPr id="37" name="Rectangle 36">
            <a:extLst>
              <a:ext uri="{FF2B5EF4-FFF2-40B4-BE49-F238E27FC236}">
                <a16:creationId xmlns:a16="http://schemas.microsoft.com/office/drawing/2014/main" id="{C554314A-4439-45AE-95EF-374F4F0E1F73}"/>
              </a:ext>
            </a:extLst>
          </p:cNvPr>
          <p:cNvSpPr/>
          <p:nvPr/>
        </p:nvSpPr>
        <p:spPr bwMode="invGray">
          <a:xfrm>
            <a:off x="9024938" y="-1588"/>
            <a:ext cx="9525"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sz="1351"/>
          </a:p>
        </p:txBody>
      </p:sp>
      <p:sp>
        <p:nvSpPr>
          <p:cNvPr id="38" name="Rectangle 37">
            <a:extLst>
              <a:ext uri="{FF2B5EF4-FFF2-40B4-BE49-F238E27FC236}">
                <a16:creationId xmlns:a16="http://schemas.microsoft.com/office/drawing/2014/main" id="{A5F73F08-CCE6-4B5F-A8ED-22066E0BCF98}"/>
              </a:ext>
            </a:extLst>
          </p:cNvPr>
          <p:cNvSpPr/>
          <p:nvPr/>
        </p:nvSpPr>
        <p:spPr bwMode="invGray">
          <a:xfrm>
            <a:off x="8975725" y="-1588"/>
            <a:ext cx="26988"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sz="1351"/>
          </a:p>
        </p:txBody>
      </p:sp>
      <p:sp>
        <p:nvSpPr>
          <p:cNvPr id="39" name="Rectangle 38">
            <a:extLst>
              <a:ext uri="{FF2B5EF4-FFF2-40B4-BE49-F238E27FC236}">
                <a16:creationId xmlns:a16="http://schemas.microsoft.com/office/drawing/2014/main" id="{26AFCC8A-DB6C-410C-9B0A-95CDB90BC620}"/>
              </a:ext>
            </a:extLst>
          </p:cNvPr>
          <p:cNvSpPr/>
          <p:nvPr/>
        </p:nvSpPr>
        <p:spPr bwMode="invGray">
          <a:xfrm>
            <a:off x="8915402" y="0"/>
            <a:ext cx="55563"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sz="1351"/>
          </a:p>
        </p:txBody>
      </p:sp>
      <p:sp>
        <p:nvSpPr>
          <p:cNvPr id="40" name="Rectangle 39">
            <a:extLst>
              <a:ext uri="{FF2B5EF4-FFF2-40B4-BE49-F238E27FC236}">
                <a16:creationId xmlns:a16="http://schemas.microsoft.com/office/drawing/2014/main" id="{83A423C3-2ADD-489B-ABE4-6107456F8162}"/>
              </a:ext>
            </a:extLst>
          </p:cNvPr>
          <p:cNvSpPr/>
          <p:nvPr/>
        </p:nvSpPr>
        <p:spPr bwMode="invGray">
          <a:xfrm>
            <a:off x="8874125" y="0"/>
            <a:ext cx="7938"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sz="1351"/>
          </a:p>
        </p:txBody>
      </p:sp>
      <p:sp>
        <p:nvSpPr>
          <p:cNvPr id="1039" name="Title Placeholder 21"/>
          <p:cNvSpPr>
            <a:spLocks noGrp="1"/>
          </p:cNvSpPr>
          <p:nvPr>
            <p:ph type="title"/>
          </p:nvPr>
        </p:nvSpPr>
        <p:spPr bwMode="auto">
          <a:xfrm>
            <a:off x="457200" y="838200"/>
            <a:ext cx="8229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40" name="Text Placeholder 12"/>
          <p:cNvSpPr>
            <a:spLocks noGrp="1"/>
          </p:cNvSpPr>
          <p:nvPr>
            <p:ph type="body" idx="1"/>
          </p:nvPr>
        </p:nvSpPr>
        <p:spPr bwMode="auto">
          <a:xfrm>
            <a:off x="457200" y="1944688"/>
            <a:ext cx="8229600" cy="393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4" name="Date Placeholder 13">
            <a:extLst>
              <a:ext uri="{FF2B5EF4-FFF2-40B4-BE49-F238E27FC236}">
                <a16:creationId xmlns:a16="http://schemas.microsoft.com/office/drawing/2014/main" id="{02740F64-8392-41FE-8784-4214E4914FE8}"/>
              </a:ext>
            </a:extLst>
          </p:cNvPr>
          <p:cNvSpPr>
            <a:spLocks noGrp="1"/>
          </p:cNvSpPr>
          <p:nvPr>
            <p:ph type="dt" sz="half" idx="2"/>
          </p:nvPr>
        </p:nvSpPr>
        <p:spPr>
          <a:xfrm>
            <a:off x="6586539" y="612775"/>
            <a:ext cx="957262" cy="457200"/>
          </a:xfrm>
          <a:prstGeom prst="rect">
            <a:avLst/>
          </a:prstGeom>
        </p:spPr>
        <p:txBody>
          <a:bodyPr vert="horz"/>
          <a:lstStyle>
            <a:lvl1pPr algn="l" eaLnBrk="1" fontAlgn="auto" latinLnBrk="0" hangingPunct="1">
              <a:spcBef>
                <a:spcPts val="0"/>
              </a:spcBef>
              <a:spcAft>
                <a:spcPts val="0"/>
              </a:spcAft>
              <a:defRPr kumimoji="0" sz="600">
                <a:solidFill>
                  <a:schemeClr val="accent2"/>
                </a:solidFill>
                <a:latin typeface="+mn-lt"/>
                <a:cs typeface="+mn-cs"/>
              </a:defRPr>
            </a:lvl1pPr>
          </a:lstStyle>
          <a:p>
            <a:fld id="{242F024B-7AEF-4437-A8BB-8798BBE27D0F}" type="datetimeFigureOut">
              <a:rPr lang="en-US" smtClean="0"/>
              <a:t>4/30/21</a:t>
            </a:fld>
            <a:endParaRPr lang="en-US"/>
          </a:p>
        </p:txBody>
      </p:sp>
      <p:sp>
        <p:nvSpPr>
          <p:cNvPr id="3" name="Footer Placeholder 2">
            <a:extLst>
              <a:ext uri="{FF2B5EF4-FFF2-40B4-BE49-F238E27FC236}">
                <a16:creationId xmlns:a16="http://schemas.microsoft.com/office/drawing/2014/main" id="{DC4C3075-131D-4B19-A98A-B56C7313FE1C}"/>
              </a:ext>
            </a:extLst>
          </p:cNvPr>
          <p:cNvSpPr>
            <a:spLocks noGrp="1"/>
          </p:cNvSpPr>
          <p:nvPr>
            <p:ph type="ftr" sz="quarter" idx="3"/>
          </p:nvPr>
        </p:nvSpPr>
        <p:spPr>
          <a:xfrm>
            <a:off x="5257803" y="612775"/>
            <a:ext cx="1325563" cy="457200"/>
          </a:xfrm>
          <a:prstGeom prst="rect">
            <a:avLst/>
          </a:prstGeom>
        </p:spPr>
        <p:txBody>
          <a:bodyPr vert="horz"/>
          <a:lstStyle>
            <a:lvl1pPr algn="r" eaLnBrk="1" fontAlgn="auto" latinLnBrk="0" hangingPunct="1">
              <a:spcBef>
                <a:spcPts val="0"/>
              </a:spcBef>
              <a:spcAft>
                <a:spcPts val="0"/>
              </a:spcAft>
              <a:defRPr kumimoji="0" sz="600">
                <a:solidFill>
                  <a:schemeClr val="accent2"/>
                </a:solidFill>
                <a:latin typeface="+mn-lt"/>
                <a:cs typeface="+mn-cs"/>
              </a:defRPr>
            </a:lvl1pPr>
          </a:lstStyle>
          <a:p>
            <a:endParaRPr lang="en-US"/>
          </a:p>
        </p:txBody>
      </p:sp>
      <p:sp>
        <p:nvSpPr>
          <p:cNvPr id="23" name="Slide Number Placeholder 22">
            <a:extLst>
              <a:ext uri="{FF2B5EF4-FFF2-40B4-BE49-F238E27FC236}">
                <a16:creationId xmlns:a16="http://schemas.microsoft.com/office/drawing/2014/main" id="{7A1B3D85-A20D-43F2-859D-6229E6AD4627}"/>
              </a:ext>
            </a:extLst>
          </p:cNvPr>
          <p:cNvSpPr>
            <a:spLocks noGrp="1"/>
          </p:cNvSpPr>
          <p:nvPr>
            <p:ph type="sldNum" sz="quarter" idx="4"/>
          </p:nvPr>
        </p:nvSpPr>
        <p:spPr>
          <a:xfrm>
            <a:off x="8174038" y="1588"/>
            <a:ext cx="762000" cy="366712"/>
          </a:xfrm>
          <a:prstGeom prst="rect">
            <a:avLst/>
          </a:prstGeom>
        </p:spPr>
        <p:txBody>
          <a:bodyPr vert="horz" wrap="square" lIns="91440" tIns="45720" rIns="91440" bIns="45720" numCol="1" anchor="b" anchorCtr="0" compatLnSpc="1">
            <a:prstTxWarp prst="textNoShape">
              <a:avLst/>
            </a:prstTxWarp>
          </a:bodyPr>
          <a:lstStyle>
            <a:lvl1pPr algn="r" eaLnBrk="1" hangingPunct="1">
              <a:defRPr>
                <a:solidFill>
                  <a:srgbClr val="FFFFFF"/>
                </a:solidFill>
                <a:latin typeface="Georgia" panose="02040502050405020303" pitchFamily="18" charset="0"/>
              </a:defRPr>
            </a:lvl1pPr>
          </a:lstStyle>
          <a:p>
            <a:fld id="{8D876146-6438-41B6-9523-C5424B2D4B97}" type="slidenum">
              <a:rPr lang="en-US" smtClean="0"/>
              <a:t>‹#›</a:t>
            </a:fld>
            <a:endParaRPr lang="en-US"/>
          </a:p>
        </p:txBody>
      </p:sp>
      <p:pic>
        <p:nvPicPr>
          <p:cNvPr id="1044" name="Picture 3"/>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987925" y="5980113"/>
            <a:ext cx="3886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39121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fontAlgn="base" hangingPunct="1">
        <a:spcBef>
          <a:spcPct val="0"/>
        </a:spcBef>
        <a:spcAft>
          <a:spcPct val="0"/>
        </a:spcAft>
        <a:defRPr sz="3000" kern="1200">
          <a:solidFill>
            <a:schemeClr val="tx2"/>
          </a:solidFill>
          <a:latin typeface="+mj-lt"/>
          <a:ea typeface="+mj-ea"/>
          <a:cs typeface="+mj-cs"/>
        </a:defRPr>
      </a:lvl1pPr>
      <a:lvl2pPr algn="l" rtl="0" eaLnBrk="1" fontAlgn="base" hangingPunct="1">
        <a:spcBef>
          <a:spcPct val="0"/>
        </a:spcBef>
        <a:spcAft>
          <a:spcPct val="0"/>
        </a:spcAft>
        <a:defRPr sz="3000">
          <a:solidFill>
            <a:schemeClr val="tx2"/>
          </a:solidFill>
          <a:latin typeface="Trebuchet MS" pitchFamily="34" charset="0"/>
        </a:defRPr>
      </a:lvl2pPr>
      <a:lvl3pPr algn="l" rtl="0" eaLnBrk="1" fontAlgn="base" hangingPunct="1">
        <a:spcBef>
          <a:spcPct val="0"/>
        </a:spcBef>
        <a:spcAft>
          <a:spcPct val="0"/>
        </a:spcAft>
        <a:defRPr sz="3000">
          <a:solidFill>
            <a:schemeClr val="tx2"/>
          </a:solidFill>
          <a:latin typeface="Trebuchet MS" pitchFamily="34" charset="0"/>
        </a:defRPr>
      </a:lvl3pPr>
      <a:lvl4pPr algn="l" rtl="0" eaLnBrk="1" fontAlgn="base" hangingPunct="1">
        <a:spcBef>
          <a:spcPct val="0"/>
        </a:spcBef>
        <a:spcAft>
          <a:spcPct val="0"/>
        </a:spcAft>
        <a:defRPr sz="3000">
          <a:solidFill>
            <a:schemeClr val="tx2"/>
          </a:solidFill>
          <a:latin typeface="Trebuchet MS" pitchFamily="34" charset="0"/>
        </a:defRPr>
      </a:lvl4pPr>
      <a:lvl5pPr algn="l" rtl="0" eaLnBrk="1" fontAlgn="base" hangingPunct="1">
        <a:spcBef>
          <a:spcPct val="0"/>
        </a:spcBef>
        <a:spcAft>
          <a:spcPct val="0"/>
        </a:spcAft>
        <a:defRPr sz="3000">
          <a:solidFill>
            <a:schemeClr val="tx2"/>
          </a:solidFill>
          <a:latin typeface="Trebuchet MS" pitchFamily="34" charset="0"/>
        </a:defRPr>
      </a:lvl5pPr>
      <a:lvl6pPr marL="342891" algn="l" rtl="0" eaLnBrk="1" fontAlgn="base" hangingPunct="1">
        <a:spcBef>
          <a:spcPct val="0"/>
        </a:spcBef>
        <a:spcAft>
          <a:spcPct val="0"/>
        </a:spcAft>
        <a:defRPr sz="3000">
          <a:solidFill>
            <a:schemeClr val="tx2"/>
          </a:solidFill>
          <a:latin typeface="Trebuchet MS" pitchFamily="34" charset="0"/>
        </a:defRPr>
      </a:lvl6pPr>
      <a:lvl7pPr marL="685783" algn="l" rtl="0" eaLnBrk="1" fontAlgn="base" hangingPunct="1">
        <a:spcBef>
          <a:spcPct val="0"/>
        </a:spcBef>
        <a:spcAft>
          <a:spcPct val="0"/>
        </a:spcAft>
        <a:defRPr sz="3000">
          <a:solidFill>
            <a:schemeClr val="tx2"/>
          </a:solidFill>
          <a:latin typeface="Trebuchet MS" pitchFamily="34" charset="0"/>
        </a:defRPr>
      </a:lvl7pPr>
      <a:lvl8pPr marL="1028674" algn="l" rtl="0" eaLnBrk="1" fontAlgn="base" hangingPunct="1">
        <a:spcBef>
          <a:spcPct val="0"/>
        </a:spcBef>
        <a:spcAft>
          <a:spcPct val="0"/>
        </a:spcAft>
        <a:defRPr sz="3000">
          <a:solidFill>
            <a:schemeClr val="tx2"/>
          </a:solidFill>
          <a:latin typeface="Trebuchet MS" pitchFamily="34" charset="0"/>
        </a:defRPr>
      </a:lvl8pPr>
      <a:lvl9pPr marL="1371566" algn="l" rtl="0" eaLnBrk="1" fontAlgn="base" hangingPunct="1">
        <a:spcBef>
          <a:spcPct val="0"/>
        </a:spcBef>
        <a:spcAft>
          <a:spcPct val="0"/>
        </a:spcAft>
        <a:defRPr sz="3000">
          <a:solidFill>
            <a:schemeClr val="tx2"/>
          </a:solidFill>
          <a:latin typeface="Trebuchet MS" pitchFamily="34" charset="0"/>
        </a:defRPr>
      </a:lvl9pPr>
    </p:titleStyle>
    <p:bodyStyle>
      <a:lvl1pPr marL="273837" indent="-191686" algn="l" rtl="0" eaLnBrk="1" fontAlgn="base" hangingPunct="1">
        <a:spcBef>
          <a:spcPts val="225"/>
        </a:spcBef>
        <a:spcAft>
          <a:spcPct val="0"/>
        </a:spcAft>
        <a:buClr>
          <a:srgbClr val="ADAFC0"/>
        </a:buClr>
        <a:buFont typeface="Georgia" panose="02040502050405020303" pitchFamily="18" charset="0"/>
        <a:buChar char="•"/>
        <a:defRPr sz="2100" kern="1200">
          <a:solidFill>
            <a:schemeClr val="tx1"/>
          </a:solidFill>
          <a:latin typeface="+mn-lt"/>
          <a:ea typeface="+mn-ea"/>
          <a:cs typeface="+mn-cs"/>
        </a:defRPr>
      </a:lvl1pPr>
      <a:lvl2pPr marL="492906" indent="-184542" algn="l" rtl="0" eaLnBrk="1" fontAlgn="base" hangingPunct="1">
        <a:spcBef>
          <a:spcPts val="225"/>
        </a:spcBef>
        <a:spcAft>
          <a:spcPct val="0"/>
        </a:spcAft>
        <a:buClr>
          <a:schemeClr val="accent2"/>
        </a:buClr>
        <a:buFont typeface="Georgia" panose="02040502050405020303" pitchFamily="18" charset="0"/>
        <a:buChar char="▫"/>
        <a:defRPr sz="1951" kern="1200">
          <a:solidFill>
            <a:schemeClr val="accent2"/>
          </a:solidFill>
          <a:latin typeface="+mn-lt"/>
          <a:ea typeface="+mn-ea"/>
          <a:cs typeface="+mn-cs"/>
        </a:defRPr>
      </a:lvl2pPr>
      <a:lvl3pPr marL="691737" indent="-164303" algn="l" rtl="0" eaLnBrk="1" fontAlgn="base" hangingPunct="1">
        <a:spcBef>
          <a:spcPts val="225"/>
        </a:spcBef>
        <a:spcAft>
          <a:spcPct val="0"/>
        </a:spcAft>
        <a:buClr>
          <a:schemeClr val="accent1"/>
        </a:buClr>
        <a:buFont typeface="Wingdings 2" panose="05020102010507070707" pitchFamily="18" charset="2"/>
        <a:buChar char=""/>
        <a:defRPr sz="1800" kern="1200">
          <a:solidFill>
            <a:schemeClr val="accent1"/>
          </a:solidFill>
          <a:latin typeface="+mn-lt"/>
          <a:ea typeface="+mn-ea"/>
          <a:cs typeface="+mn-cs"/>
        </a:defRPr>
      </a:lvl3pPr>
      <a:lvl4pPr marL="884613" indent="-150015" algn="l" rtl="0" eaLnBrk="1" fontAlgn="base" hangingPunct="1">
        <a:spcBef>
          <a:spcPts val="225"/>
        </a:spcBef>
        <a:spcAft>
          <a:spcPct val="0"/>
        </a:spcAft>
        <a:buClr>
          <a:schemeClr val="accent1"/>
        </a:buClr>
        <a:buFont typeface="Wingdings 2" panose="05020102010507070707" pitchFamily="18" charset="2"/>
        <a:buChar char=""/>
        <a:defRPr sz="1651" kern="1200">
          <a:solidFill>
            <a:schemeClr val="accent1"/>
          </a:solidFill>
          <a:latin typeface="+mn-lt"/>
          <a:ea typeface="+mn-ea"/>
          <a:cs typeface="+mn-cs"/>
        </a:defRPr>
      </a:lvl4pPr>
      <a:lvl5pPr marL="1041771" indent="-136919" algn="l" rtl="0" eaLnBrk="1" fontAlgn="base" hangingPunct="1">
        <a:spcBef>
          <a:spcPts val="225"/>
        </a:spcBef>
        <a:spcAft>
          <a:spcPct val="0"/>
        </a:spcAft>
        <a:buClr>
          <a:srgbClr val="ADAFC0"/>
        </a:buClr>
        <a:buFont typeface="Georgia" panose="02040502050405020303" pitchFamily="18" charset="0"/>
        <a:buChar char="▫"/>
        <a:defRPr sz="1500" kern="1200">
          <a:solidFill>
            <a:srgbClr val="ADAFC0"/>
          </a:solidFill>
          <a:latin typeface="+mn-lt"/>
          <a:ea typeface="+mn-ea"/>
          <a:cs typeface="+mn-cs"/>
        </a:defRPr>
      </a:lvl5pPr>
      <a:lvl6pPr marL="1206978" indent="-137157" algn="l" rtl="0" eaLnBrk="1" latinLnBrk="0" hangingPunct="1">
        <a:spcBef>
          <a:spcPts val="225"/>
        </a:spcBef>
        <a:buClr>
          <a:schemeClr val="accent3"/>
        </a:buClr>
        <a:buFont typeface="Georgia"/>
        <a:buChar char="▫"/>
        <a:defRPr kumimoji="0" sz="1351" kern="1200">
          <a:solidFill>
            <a:schemeClr val="accent3"/>
          </a:solidFill>
          <a:latin typeface="+mn-lt"/>
          <a:ea typeface="+mn-ea"/>
          <a:cs typeface="+mn-cs"/>
        </a:defRPr>
      </a:lvl6pPr>
      <a:lvl7pPr marL="1371566" indent="-137157" algn="l" rtl="0" eaLnBrk="1" latinLnBrk="0" hangingPunct="1">
        <a:spcBef>
          <a:spcPts val="225"/>
        </a:spcBef>
        <a:buClr>
          <a:schemeClr val="accent3"/>
        </a:buClr>
        <a:buFont typeface="Georgia"/>
        <a:buChar char="▫"/>
        <a:defRPr kumimoji="0" sz="1200" kern="1200">
          <a:solidFill>
            <a:schemeClr val="accent3"/>
          </a:solidFill>
          <a:latin typeface="+mn-lt"/>
          <a:ea typeface="+mn-ea"/>
          <a:cs typeface="+mn-cs"/>
        </a:defRPr>
      </a:lvl7pPr>
      <a:lvl8pPr marL="1522438" indent="-137157" algn="l" rtl="0" eaLnBrk="1" latinLnBrk="0" hangingPunct="1">
        <a:spcBef>
          <a:spcPts val="225"/>
        </a:spcBef>
        <a:buClr>
          <a:schemeClr val="accent3"/>
        </a:buClr>
        <a:buFont typeface="Georgia"/>
        <a:buChar char="◦"/>
        <a:defRPr kumimoji="0" sz="1125" kern="1200">
          <a:solidFill>
            <a:schemeClr val="accent3"/>
          </a:solidFill>
          <a:latin typeface="+mn-lt"/>
          <a:ea typeface="+mn-ea"/>
          <a:cs typeface="+mn-cs"/>
        </a:defRPr>
      </a:lvl8pPr>
      <a:lvl9pPr marL="1680169" indent="-137157" algn="l" rtl="0" eaLnBrk="1" latinLnBrk="0" hangingPunct="1">
        <a:spcBef>
          <a:spcPts val="225"/>
        </a:spcBef>
        <a:buClr>
          <a:schemeClr val="accent3"/>
        </a:buClr>
        <a:buFont typeface="Georgia"/>
        <a:buChar char="◦"/>
        <a:defRPr kumimoji="0" sz="1051"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891" algn="l" rtl="0" eaLnBrk="1" latinLnBrk="0" hangingPunct="1">
        <a:defRPr kumimoji="0" kern="1200">
          <a:solidFill>
            <a:schemeClr val="tx1"/>
          </a:solidFill>
          <a:latin typeface="+mn-lt"/>
          <a:ea typeface="+mn-ea"/>
          <a:cs typeface="+mn-cs"/>
        </a:defRPr>
      </a:lvl2pPr>
      <a:lvl3pPr marL="685783" algn="l" rtl="0" eaLnBrk="1" latinLnBrk="0" hangingPunct="1">
        <a:defRPr kumimoji="0" kern="1200">
          <a:solidFill>
            <a:schemeClr val="tx1"/>
          </a:solidFill>
          <a:latin typeface="+mn-lt"/>
          <a:ea typeface="+mn-ea"/>
          <a:cs typeface="+mn-cs"/>
        </a:defRPr>
      </a:lvl3pPr>
      <a:lvl4pPr marL="1028674" algn="l" rtl="0" eaLnBrk="1" latinLnBrk="0" hangingPunct="1">
        <a:defRPr kumimoji="0" kern="1200">
          <a:solidFill>
            <a:schemeClr val="tx1"/>
          </a:solidFill>
          <a:latin typeface="+mn-lt"/>
          <a:ea typeface="+mn-ea"/>
          <a:cs typeface="+mn-cs"/>
        </a:defRPr>
      </a:lvl4pPr>
      <a:lvl5pPr marL="1371566" algn="l" rtl="0" eaLnBrk="1" latinLnBrk="0" hangingPunct="1">
        <a:defRPr kumimoji="0" kern="1200">
          <a:solidFill>
            <a:schemeClr val="tx1"/>
          </a:solidFill>
          <a:latin typeface="+mn-lt"/>
          <a:ea typeface="+mn-ea"/>
          <a:cs typeface="+mn-cs"/>
        </a:defRPr>
      </a:lvl5pPr>
      <a:lvl6pPr marL="1714457" algn="l" rtl="0" eaLnBrk="1" latinLnBrk="0" hangingPunct="1">
        <a:defRPr kumimoji="0" kern="1200">
          <a:solidFill>
            <a:schemeClr val="tx1"/>
          </a:solidFill>
          <a:latin typeface="+mn-lt"/>
          <a:ea typeface="+mn-ea"/>
          <a:cs typeface="+mn-cs"/>
        </a:defRPr>
      </a:lvl6pPr>
      <a:lvl7pPr marL="2057349" algn="l" rtl="0" eaLnBrk="1" latinLnBrk="0" hangingPunct="1">
        <a:defRPr kumimoji="0" kern="1200">
          <a:solidFill>
            <a:schemeClr val="tx1"/>
          </a:solidFill>
          <a:latin typeface="+mn-lt"/>
          <a:ea typeface="+mn-ea"/>
          <a:cs typeface="+mn-cs"/>
        </a:defRPr>
      </a:lvl7pPr>
      <a:lvl8pPr marL="2400240" algn="l" rtl="0" eaLnBrk="1" latinLnBrk="0" hangingPunct="1">
        <a:defRPr kumimoji="0" kern="1200">
          <a:solidFill>
            <a:schemeClr val="tx1"/>
          </a:solidFill>
          <a:latin typeface="+mn-lt"/>
          <a:ea typeface="+mn-ea"/>
          <a:cs typeface="+mn-cs"/>
        </a:defRPr>
      </a:lvl8pPr>
      <a:lvl9pPr marL="2743131"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32355" y="4437422"/>
            <a:ext cx="8248852" cy="1752600"/>
          </a:xfrm>
        </p:spPr>
        <p:txBody>
          <a:bodyPr/>
          <a:lstStyle/>
          <a:p>
            <a:pPr marL="47625" algn="ctr"/>
            <a:r>
              <a:rPr lang="en-US" sz="1700">
                <a:solidFill>
                  <a:schemeClr val="tx1"/>
                </a:solidFill>
              </a:rPr>
              <a:t>Zequan Wang, MSN, RN &amp; Tingting Zhao, MSN, BSN, RN</a:t>
            </a:r>
            <a:endParaRPr lang="en-US" sz="1700" baseline="30000">
              <a:solidFill>
                <a:schemeClr val="tx1"/>
              </a:solidFill>
            </a:endParaRPr>
          </a:p>
          <a:p>
            <a:pPr marL="47625" algn="ctr"/>
            <a:r>
              <a:rPr lang="en-US" sz="1700">
                <a:solidFill>
                  <a:schemeClr val="tx1"/>
                </a:solidFill>
              </a:rPr>
              <a:t>Group 2</a:t>
            </a:r>
          </a:p>
          <a:p>
            <a:pPr marL="47625"/>
            <a:endParaRPr lang="en-US" sz="1000" baseline="30000"/>
          </a:p>
          <a:p>
            <a:pPr marL="47625" algn="ctr"/>
            <a:endParaRPr lang="en-US" sz="1500"/>
          </a:p>
          <a:p>
            <a:pPr marL="47625"/>
            <a:endParaRPr lang="en-US" baseline="30000"/>
          </a:p>
        </p:txBody>
      </p:sp>
      <p:sp>
        <p:nvSpPr>
          <p:cNvPr id="4" name="Title 3">
            <a:extLst>
              <a:ext uri="{FF2B5EF4-FFF2-40B4-BE49-F238E27FC236}">
                <a16:creationId xmlns:a16="http://schemas.microsoft.com/office/drawing/2014/main" id="{23828CBC-1AB0-0B4B-BAA0-0B51D74322E9}"/>
              </a:ext>
            </a:extLst>
          </p:cNvPr>
          <p:cNvSpPr>
            <a:spLocks noGrp="1"/>
          </p:cNvSpPr>
          <p:nvPr>
            <p:ph type="ctrTitle"/>
          </p:nvPr>
        </p:nvSpPr>
        <p:spPr>
          <a:xfrm>
            <a:off x="432013" y="922205"/>
            <a:ext cx="8143885" cy="1646510"/>
          </a:xfrm>
        </p:spPr>
        <p:txBody>
          <a:bodyPr/>
          <a:lstStyle/>
          <a:p>
            <a:r>
              <a:rPr lang="en-US" b="1">
                <a:ea typeface="+mj-lt"/>
                <a:cs typeface="+mj-lt"/>
              </a:rPr>
              <a:t>Gene Expression in Patients with Amyotrophic Lateral Sclerosis (ALS)</a:t>
            </a:r>
            <a:endParaRPr lang="en-US"/>
          </a:p>
        </p:txBody>
      </p:sp>
    </p:spTree>
    <p:extLst>
      <p:ext uri="{BB962C8B-B14F-4D97-AF65-F5344CB8AC3E}">
        <p14:creationId xmlns:p14="http://schemas.microsoft.com/office/powerpoint/2010/main" val="3245528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A7CCC-9BF1-D345-8C51-186A82D7796E}"/>
              </a:ext>
            </a:extLst>
          </p:cNvPr>
          <p:cNvSpPr>
            <a:spLocks noGrp="1"/>
          </p:cNvSpPr>
          <p:nvPr>
            <p:ph type="title"/>
          </p:nvPr>
        </p:nvSpPr>
        <p:spPr>
          <a:xfrm>
            <a:off x="233916" y="504527"/>
            <a:ext cx="8229600" cy="1066800"/>
          </a:xfrm>
        </p:spPr>
        <p:txBody>
          <a:bodyPr/>
          <a:lstStyle/>
          <a:p>
            <a:r>
              <a:rPr lang="en-US" altLang="zh-CN" dirty="0" err="1"/>
              <a:t>MultiQC</a:t>
            </a:r>
            <a:r>
              <a:rPr lang="zh-CN" altLang="en-US" dirty="0"/>
              <a:t> </a:t>
            </a:r>
            <a:r>
              <a:rPr lang="en-US" altLang="zh-CN" dirty="0"/>
              <a:t>results</a:t>
            </a:r>
            <a:endParaRPr lang="en-US" dirty="0"/>
          </a:p>
        </p:txBody>
      </p:sp>
      <p:pic>
        <p:nvPicPr>
          <p:cNvPr id="8" name="Content Placeholder 7">
            <a:extLst>
              <a:ext uri="{FF2B5EF4-FFF2-40B4-BE49-F238E27FC236}">
                <a16:creationId xmlns:a16="http://schemas.microsoft.com/office/drawing/2014/main" id="{C4CBF182-3762-E54E-AB15-9264418420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376" y="1354969"/>
            <a:ext cx="4883086" cy="2600343"/>
          </a:xfrm>
        </p:spPr>
      </p:pic>
      <p:pic>
        <p:nvPicPr>
          <p:cNvPr id="9" name="Content Placeholder 5">
            <a:extLst>
              <a:ext uri="{FF2B5EF4-FFF2-40B4-BE49-F238E27FC236}">
                <a16:creationId xmlns:a16="http://schemas.microsoft.com/office/drawing/2014/main" id="{16292791-88E0-E646-B65E-6D2F8F26F3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570520" y="3823656"/>
            <a:ext cx="4573480" cy="2917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70450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A967D-15EC-3749-A3AC-6940D8A7BCC0}"/>
              </a:ext>
            </a:extLst>
          </p:cNvPr>
          <p:cNvSpPr>
            <a:spLocks noGrp="1"/>
          </p:cNvSpPr>
          <p:nvPr>
            <p:ph type="title"/>
          </p:nvPr>
        </p:nvSpPr>
        <p:spPr/>
        <p:txBody>
          <a:bodyPr/>
          <a:lstStyle/>
          <a:p>
            <a:r>
              <a:rPr lang="en-US" altLang="zh-CN" dirty="0" err="1"/>
              <a:t>MultiQC</a:t>
            </a:r>
            <a:r>
              <a:rPr lang="zh-CN" altLang="en-US" dirty="0"/>
              <a:t> </a:t>
            </a:r>
            <a:r>
              <a:rPr lang="en-US" altLang="zh-CN" dirty="0"/>
              <a:t>results</a:t>
            </a:r>
            <a:endParaRPr lang="en-US" dirty="0"/>
          </a:p>
        </p:txBody>
      </p:sp>
      <p:pic>
        <p:nvPicPr>
          <p:cNvPr id="5" name="Content Placeholder 4">
            <a:extLst>
              <a:ext uri="{FF2B5EF4-FFF2-40B4-BE49-F238E27FC236}">
                <a16:creationId xmlns:a16="http://schemas.microsoft.com/office/drawing/2014/main" id="{E6CCF5EC-7FA4-2F42-BB53-E2AC24FC6C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518" y="1406368"/>
            <a:ext cx="4580502" cy="2963613"/>
          </a:xfrm>
        </p:spPr>
      </p:pic>
      <p:pic>
        <p:nvPicPr>
          <p:cNvPr id="7" name="Picture 6">
            <a:extLst>
              <a:ext uri="{FF2B5EF4-FFF2-40B4-BE49-F238E27FC236}">
                <a16:creationId xmlns:a16="http://schemas.microsoft.com/office/drawing/2014/main" id="{83BF3DAC-32F6-654A-8F6A-ED5F8D2F24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9020" y="3586694"/>
            <a:ext cx="4294558" cy="3271306"/>
          </a:xfrm>
          <a:prstGeom prst="rect">
            <a:avLst/>
          </a:prstGeom>
        </p:spPr>
      </p:pic>
    </p:spTree>
    <p:extLst>
      <p:ext uri="{BB962C8B-B14F-4D97-AF65-F5344CB8AC3E}">
        <p14:creationId xmlns:p14="http://schemas.microsoft.com/office/powerpoint/2010/main" val="955507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775D375-0639-1040-B29C-ED78A6EC50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465" y="1175083"/>
            <a:ext cx="4654512" cy="3290735"/>
          </a:xfrm>
        </p:spPr>
      </p:pic>
      <p:sp>
        <p:nvSpPr>
          <p:cNvPr id="4" name="Title 1">
            <a:extLst>
              <a:ext uri="{FF2B5EF4-FFF2-40B4-BE49-F238E27FC236}">
                <a16:creationId xmlns:a16="http://schemas.microsoft.com/office/drawing/2014/main" id="{8FEC1EF6-3C0E-0542-97AA-E28D432F19A3}"/>
              </a:ext>
            </a:extLst>
          </p:cNvPr>
          <p:cNvSpPr>
            <a:spLocks noGrp="1"/>
          </p:cNvSpPr>
          <p:nvPr>
            <p:ph type="title"/>
          </p:nvPr>
        </p:nvSpPr>
        <p:spPr>
          <a:xfrm>
            <a:off x="148856" y="392731"/>
            <a:ext cx="8229600" cy="1066800"/>
          </a:xfrm>
        </p:spPr>
        <p:txBody>
          <a:bodyPr/>
          <a:lstStyle/>
          <a:p>
            <a:r>
              <a:rPr lang="en-US" altLang="zh-CN" dirty="0" err="1"/>
              <a:t>MultiQC</a:t>
            </a:r>
            <a:r>
              <a:rPr lang="zh-CN" altLang="en-US" dirty="0"/>
              <a:t> </a:t>
            </a:r>
            <a:r>
              <a:rPr lang="en-US" altLang="zh-CN" dirty="0"/>
              <a:t>results</a:t>
            </a:r>
            <a:endParaRPr lang="en-US" dirty="0"/>
          </a:p>
        </p:txBody>
      </p:sp>
      <p:pic>
        <p:nvPicPr>
          <p:cNvPr id="8" name="Picture 7">
            <a:extLst>
              <a:ext uri="{FF2B5EF4-FFF2-40B4-BE49-F238E27FC236}">
                <a16:creationId xmlns:a16="http://schemas.microsoft.com/office/drawing/2014/main" id="{C0803FA0-25BF-D749-8342-98B3FCDB39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6548" y="3610895"/>
            <a:ext cx="4327451" cy="3218765"/>
          </a:xfrm>
          <a:prstGeom prst="rect">
            <a:avLst/>
          </a:prstGeom>
        </p:spPr>
      </p:pic>
    </p:spTree>
    <p:extLst>
      <p:ext uri="{BB962C8B-B14F-4D97-AF65-F5344CB8AC3E}">
        <p14:creationId xmlns:p14="http://schemas.microsoft.com/office/powerpoint/2010/main" val="581651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3EF0E-7691-445D-BE2B-568278438261}"/>
              </a:ext>
            </a:extLst>
          </p:cNvPr>
          <p:cNvSpPr>
            <a:spLocks noGrp="1"/>
          </p:cNvSpPr>
          <p:nvPr>
            <p:ph type="title"/>
          </p:nvPr>
        </p:nvSpPr>
        <p:spPr/>
        <p:txBody>
          <a:bodyPr/>
          <a:lstStyle/>
          <a:p>
            <a:r>
              <a:rPr lang="en-US" sz="3200">
                <a:latin typeface="Lucida Sans"/>
              </a:rPr>
              <a:t>Quality Control Using Trimmomatic</a:t>
            </a:r>
            <a:endParaRPr lang="en-US" sz="3200"/>
          </a:p>
        </p:txBody>
      </p:sp>
      <p:sp>
        <p:nvSpPr>
          <p:cNvPr id="6" name="TextBox 5">
            <a:extLst>
              <a:ext uri="{FF2B5EF4-FFF2-40B4-BE49-F238E27FC236}">
                <a16:creationId xmlns:a16="http://schemas.microsoft.com/office/drawing/2014/main" id="{D9CA71BA-C8B2-4886-BADD-8810556460E2}"/>
              </a:ext>
            </a:extLst>
          </p:cNvPr>
          <p:cNvSpPr txBox="1"/>
          <p:nvPr/>
        </p:nvSpPr>
        <p:spPr>
          <a:xfrm>
            <a:off x="374725" y="1712738"/>
            <a:ext cx="7380203"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Arial"/>
                <a:cs typeface="Arial"/>
              </a:rPr>
              <a:t>We used </a:t>
            </a:r>
            <a:r>
              <a:rPr lang="en-US" err="1">
                <a:latin typeface="Arial"/>
                <a:cs typeface="Arial"/>
              </a:rPr>
              <a:t>Trimmomatic</a:t>
            </a:r>
            <a:r>
              <a:rPr lang="en-US">
                <a:latin typeface="Arial"/>
                <a:cs typeface="Arial"/>
              </a:rPr>
              <a:t> trim low-quality reads and adapter. </a:t>
            </a:r>
          </a:p>
          <a:p>
            <a:pPr marL="285750" indent="-285750">
              <a:buFont typeface="Arial"/>
              <a:buChar char="•"/>
            </a:pPr>
            <a:r>
              <a:rPr lang="en-US">
                <a:latin typeface="Arial"/>
                <a:cs typeface="Arial"/>
              </a:rPr>
              <a:t>As our data is paired-end reads, we kept our fastq.gz separated in this procedure (SRR_1trim.fastq.gz &amp; SRR_1un_trim.fastq.gz). </a:t>
            </a:r>
          </a:p>
          <a:p>
            <a:pPr marL="285750" indent="-285750">
              <a:buFont typeface="Arial"/>
              <a:buChar char="•"/>
            </a:pPr>
            <a:r>
              <a:rPr lang="en-US">
                <a:latin typeface="Arial"/>
                <a:cs typeface="Arial"/>
              </a:rPr>
              <a:t>Instead of SE for single-end made, we used </a:t>
            </a:r>
            <a:r>
              <a:rPr lang="en-US" b="1">
                <a:latin typeface="Arial"/>
                <a:cs typeface="Arial"/>
              </a:rPr>
              <a:t>PE</a:t>
            </a:r>
            <a:r>
              <a:rPr lang="en-US">
                <a:latin typeface="Arial"/>
                <a:cs typeface="Arial"/>
              </a:rPr>
              <a:t> for </a:t>
            </a:r>
            <a:r>
              <a:rPr lang="en-US" err="1">
                <a:latin typeface="Arial"/>
                <a:cs typeface="Arial"/>
              </a:rPr>
              <a:t>paried</a:t>
            </a:r>
            <a:r>
              <a:rPr lang="en-US">
                <a:latin typeface="Arial"/>
                <a:cs typeface="Arial"/>
              </a:rPr>
              <a:t>-end mode based on the </a:t>
            </a:r>
            <a:r>
              <a:rPr lang="en-US" err="1">
                <a:latin typeface="Arial"/>
                <a:cs typeface="Arial"/>
              </a:rPr>
              <a:t>Trimmomatic</a:t>
            </a:r>
            <a:r>
              <a:rPr lang="en-US">
                <a:latin typeface="Arial"/>
                <a:cs typeface="Arial"/>
              </a:rPr>
              <a:t> manual.</a:t>
            </a:r>
          </a:p>
          <a:p>
            <a:pPr marL="285750" indent="-285750">
              <a:buFont typeface="Arial"/>
              <a:buChar char="•"/>
            </a:pPr>
            <a:r>
              <a:rPr lang="en-US" b="1">
                <a:latin typeface="Arial"/>
                <a:cs typeface="Arial"/>
              </a:rPr>
              <a:t>ILLUMINACLIP</a:t>
            </a:r>
            <a:r>
              <a:rPr lang="en-US">
                <a:latin typeface="Arial"/>
                <a:cs typeface="Arial"/>
              </a:rPr>
              <a:t>: Truseq3-PE. Command searched for adapter sequence. </a:t>
            </a:r>
            <a:endParaRPr lang="en-US"/>
          </a:p>
          <a:p>
            <a:pPr marL="285750" indent="-285750">
              <a:buFont typeface="Arial"/>
              <a:buChar char="•"/>
            </a:pPr>
            <a:r>
              <a:rPr lang="en-US" b="1">
                <a:latin typeface="Arial"/>
                <a:cs typeface="Arial"/>
              </a:rPr>
              <a:t>Slidingwindow</a:t>
            </a:r>
            <a:r>
              <a:rPr lang="en-US">
                <a:latin typeface="Arial"/>
                <a:cs typeface="Arial"/>
              </a:rPr>
              <a:t>: we used 4:15 </a:t>
            </a:r>
            <a:r>
              <a:rPr lang="en-US" err="1">
                <a:latin typeface="Arial"/>
                <a:cs typeface="Arial"/>
              </a:rPr>
              <a:t>scaned</a:t>
            </a:r>
            <a:r>
              <a:rPr lang="en-US">
                <a:latin typeface="Arial"/>
                <a:cs typeface="Arial"/>
              </a:rPr>
              <a:t> through the read, cutting the read when the average base quality in a 4 window </a:t>
            </a:r>
            <a:r>
              <a:rPr lang="en-US" err="1">
                <a:latin typeface="Arial"/>
                <a:cs typeface="Arial"/>
              </a:rPr>
              <a:t>frops</a:t>
            </a:r>
            <a:r>
              <a:rPr lang="en-US">
                <a:latin typeface="Arial"/>
                <a:cs typeface="Arial"/>
              </a:rPr>
              <a:t> below 15 which is matched with our quality scores.  </a:t>
            </a:r>
            <a:endParaRPr lang="en-US"/>
          </a:p>
          <a:p>
            <a:pPr marL="285750" indent="-285750">
              <a:buFont typeface="Arial"/>
              <a:buChar char="•"/>
            </a:pPr>
            <a:endParaRPr lang="en-US"/>
          </a:p>
          <a:p>
            <a:pPr marL="285750" indent="-285750">
              <a:buFont typeface="Arial"/>
              <a:buChar char="•"/>
            </a:pPr>
            <a:endParaRPr lang="en-US"/>
          </a:p>
          <a:p>
            <a:pPr marL="285750" indent="-285750">
              <a:buFont typeface="Arial"/>
              <a:buChar char="•"/>
            </a:pPr>
            <a:endParaRPr lang="en-US"/>
          </a:p>
        </p:txBody>
      </p:sp>
    </p:spTree>
    <p:extLst>
      <p:ext uri="{BB962C8B-B14F-4D97-AF65-F5344CB8AC3E}">
        <p14:creationId xmlns:p14="http://schemas.microsoft.com/office/powerpoint/2010/main" val="2693802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Text&#10;&#10;Description automatically generated">
            <a:extLst>
              <a:ext uri="{FF2B5EF4-FFF2-40B4-BE49-F238E27FC236}">
                <a16:creationId xmlns:a16="http://schemas.microsoft.com/office/drawing/2014/main" id="{B4F17E06-D8DF-49B1-A236-EC2C35CD2698}"/>
              </a:ext>
            </a:extLst>
          </p:cNvPr>
          <p:cNvPicPr>
            <a:picLocks noChangeAspect="1"/>
          </p:cNvPicPr>
          <p:nvPr/>
        </p:nvPicPr>
        <p:blipFill>
          <a:blip r:embed="rId2"/>
          <a:stretch>
            <a:fillRect/>
          </a:stretch>
        </p:blipFill>
        <p:spPr>
          <a:xfrm>
            <a:off x="567708" y="920094"/>
            <a:ext cx="6513474" cy="4638617"/>
          </a:xfrm>
          <a:prstGeom prst="rect">
            <a:avLst/>
          </a:prstGeom>
        </p:spPr>
      </p:pic>
    </p:spTree>
    <p:extLst>
      <p:ext uri="{BB962C8B-B14F-4D97-AF65-F5344CB8AC3E}">
        <p14:creationId xmlns:p14="http://schemas.microsoft.com/office/powerpoint/2010/main" val="695950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44777-605A-42FC-BEB1-74681765B931}"/>
              </a:ext>
            </a:extLst>
          </p:cNvPr>
          <p:cNvSpPr>
            <a:spLocks noGrp="1"/>
          </p:cNvSpPr>
          <p:nvPr>
            <p:ph type="title"/>
          </p:nvPr>
        </p:nvSpPr>
        <p:spPr/>
        <p:txBody>
          <a:bodyPr/>
          <a:lstStyle/>
          <a:p>
            <a:r>
              <a:rPr lang="en-US" sz="2800">
                <a:latin typeface="Lucida Sans"/>
              </a:rPr>
              <a:t>FASTQ before and after quality control</a:t>
            </a:r>
            <a:endParaRPr lang="en-US" b="0"/>
          </a:p>
          <a:p>
            <a:endParaRPr lang="en-US"/>
          </a:p>
        </p:txBody>
      </p:sp>
      <p:pic>
        <p:nvPicPr>
          <p:cNvPr id="4" name="Picture 4" descr="Table&#10;&#10;Description automatically generated">
            <a:extLst>
              <a:ext uri="{FF2B5EF4-FFF2-40B4-BE49-F238E27FC236}">
                <a16:creationId xmlns:a16="http://schemas.microsoft.com/office/drawing/2014/main" id="{34116EAA-1F26-4D79-9B6C-A868B2324C7D}"/>
              </a:ext>
            </a:extLst>
          </p:cNvPr>
          <p:cNvPicPr>
            <a:picLocks noGrp="1" noChangeAspect="1"/>
          </p:cNvPicPr>
          <p:nvPr>
            <p:ph idx="1"/>
          </p:nvPr>
        </p:nvPicPr>
        <p:blipFill>
          <a:blip r:embed="rId2"/>
          <a:stretch>
            <a:fillRect/>
          </a:stretch>
        </p:blipFill>
        <p:spPr>
          <a:xfrm>
            <a:off x="325621" y="2454735"/>
            <a:ext cx="5344625" cy="3331355"/>
          </a:xfrm>
        </p:spPr>
      </p:pic>
      <p:sp>
        <p:nvSpPr>
          <p:cNvPr id="3" name="TextBox 2">
            <a:extLst>
              <a:ext uri="{FF2B5EF4-FFF2-40B4-BE49-F238E27FC236}">
                <a16:creationId xmlns:a16="http://schemas.microsoft.com/office/drawing/2014/main" id="{815BE788-F668-42C0-B277-1604A8E5155E}"/>
              </a:ext>
            </a:extLst>
          </p:cNvPr>
          <p:cNvSpPr txBox="1"/>
          <p:nvPr/>
        </p:nvSpPr>
        <p:spPr>
          <a:xfrm>
            <a:off x="414338" y="1475694"/>
            <a:ext cx="562111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a:t>We used Cyberduck to view the ftml files. ​</a:t>
            </a:r>
          </a:p>
          <a:p>
            <a:pPr>
              <a:buChar char="•"/>
            </a:pPr>
            <a:endParaRPr lang="en-US">
              <a:latin typeface="Arial"/>
              <a:cs typeface="Arial"/>
            </a:endParaRPr>
          </a:p>
          <a:p>
            <a:pPr>
              <a:buChar char="•"/>
            </a:pPr>
            <a:r>
              <a:rPr lang="en-US"/>
              <a:t>FASTQ Report: take SRR2558714_1 as example:​</a:t>
            </a:r>
          </a:p>
        </p:txBody>
      </p:sp>
    </p:spTree>
    <p:extLst>
      <p:ext uri="{BB962C8B-B14F-4D97-AF65-F5344CB8AC3E}">
        <p14:creationId xmlns:p14="http://schemas.microsoft.com/office/powerpoint/2010/main" val="29617605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3449B-3EAC-431E-B0DB-F721579A20DF}"/>
              </a:ext>
            </a:extLst>
          </p:cNvPr>
          <p:cNvSpPr>
            <a:spLocks noGrp="1"/>
          </p:cNvSpPr>
          <p:nvPr>
            <p:ph type="title"/>
          </p:nvPr>
        </p:nvSpPr>
        <p:spPr>
          <a:xfrm>
            <a:off x="359693" y="421807"/>
            <a:ext cx="8229600" cy="1066800"/>
          </a:xfrm>
        </p:spPr>
        <p:txBody>
          <a:bodyPr/>
          <a:lstStyle/>
          <a:p>
            <a:r>
              <a:rPr lang="en-US" sz="2800">
                <a:latin typeface="Lucida Sans"/>
              </a:rPr>
              <a:t>FASTQ before and after quality control</a:t>
            </a:r>
            <a:endParaRPr lang="en-US" sz="2800"/>
          </a:p>
        </p:txBody>
      </p:sp>
      <p:pic>
        <p:nvPicPr>
          <p:cNvPr id="5" name="Picture 5" descr="Chart, line chart&#10;&#10;Description automatically generated">
            <a:extLst>
              <a:ext uri="{FF2B5EF4-FFF2-40B4-BE49-F238E27FC236}">
                <a16:creationId xmlns:a16="http://schemas.microsoft.com/office/drawing/2014/main" id="{3E5A5A77-E888-452F-B6D5-F49326B7D1E3}"/>
              </a:ext>
            </a:extLst>
          </p:cNvPr>
          <p:cNvPicPr>
            <a:picLocks noChangeAspect="1"/>
          </p:cNvPicPr>
          <p:nvPr/>
        </p:nvPicPr>
        <p:blipFill>
          <a:blip r:embed="rId2"/>
          <a:stretch>
            <a:fillRect/>
          </a:stretch>
        </p:blipFill>
        <p:spPr>
          <a:xfrm>
            <a:off x="4695001" y="2521187"/>
            <a:ext cx="4329181" cy="3118940"/>
          </a:xfrm>
          <a:prstGeom prst="rect">
            <a:avLst/>
          </a:prstGeom>
        </p:spPr>
      </p:pic>
      <p:pic>
        <p:nvPicPr>
          <p:cNvPr id="6" name="Picture 6" descr="Chart, line chart&#10;&#10;Description automatically generated">
            <a:extLst>
              <a:ext uri="{FF2B5EF4-FFF2-40B4-BE49-F238E27FC236}">
                <a16:creationId xmlns:a16="http://schemas.microsoft.com/office/drawing/2014/main" id="{C28D36C6-4127-43B2-8A76-7737FDB3FBA5}"/>
              </a:ext>
            </a:extLst>
          </p:cNvPr>
          <p:cNvPicPr>
            <a:picLocks noChangeAspect="1"/>
          </p:cNvPicPr>
          <p:nvPr/>
        </p:nvPicPr>
        <p:blipFill>
          <a:blip r:embed="rId3"/>
          <a:stretch>
            <a:fillRect/>
          </a:stretch>
        </p:blipFill>
        <p:spPr>
          <a:xfrm>
            <a:off x="115623" y="2088527"/>
            <a:ext cx="4542467" cy="2923821"/>
          </a:xfrm>
          <a:prstGeom prst="rect">
            <a:avLst/>
          </a:prstGeom>
        </p:spPr>
      </p:pic>
    </p:spTree>
    <p:extLst>
      <p:ext uri="{BB962C8B-B14F-4D97-AF65-F5344CB8AC3E}">
        <p14:creationId xmlns:p14="http://schemas.microsoft.com/office/powerpoint/2010/main" val="1592684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C2236B-5043-F84A-AFC9-C78252F601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157" y="979714"/>
            <a:ext cx="8614962" cy="4890111"/>
          </a:xfrm>
          <a:prstGeom prst="rect">
            <a:avLst/>
          </a:prstGeom>
        </p:spPr>
      </p:pic>
    </p:spTree>
    <p:extLst>
      <p:ext uri="{BB962C8B-B14F-4D97-AF65-F5344CB8AC3E}">
        <p14:creationId xmlns:p14="http://schemas.microsoft.com/office/powerpoint/2010/main" val="1264435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4300B-5DBB-448D-8BFC-1053D8DE9071}"/>
              </a:ext>
            </a:extLst>
          </p:cNvPr>
          <p:cNvSpPr>
            <a:spLocks noGrp="1"/>
          </p:cNvSpPr>
          <p:nvPr>
            <p:ph type="title"/>
          </p:nvPr>
        </p:nvSpPr>
        <p:spPr/>
        <p:txBody>
          <a:bodyPr/>
          <a:lstStyle/>
          <a:p>
            <a:r>
              <a:rPr lang="en-US" sz="2800">
                <a:latin typeface="Lucida Sans"/>
              </a:rPr>
              <a:t>Aligning reads to a genome using HISAT2</a:t>
            </a:r>
            <a:endParaRPr lang="en-US" sz="3600"/>
          </a:p>
        </p:txBody>
      </p:sp>
      <p:sp>
        <p:nvSpPr>
          <p:cNvPr id="3" name="Content Placeholder 2">
            <a:extLst>
              <a:ext uri="{FF2B5EF4-FFF2-40B4-BE49-F238E27FC236}">
                <a16:creationId xmlns:a16="http://schemas.microsoft.com/office/drawing/2014/main" id="{13842299-5601-45C6-90D7-79EC024EE76E}"/>
              </a:ext>
            </a:extLst>
          </p:cNvPr>
          <p:cNvSpPr>
            <a:spLocks noGrp="1"/>
          </p:cNvSpPr>
          <p:nvPr>
            <p:ph idx="1"/>
          </p:nvPr>
        </p:nvSpPr>
        <p:spPr>
          <a:xfrm>
            <a:off x="457200" y="1699563"/>
            <a:ext cx="7559040" cy="3911028"/>
          </a:xfrm>
        </p:spPr>
        <p:txBody>
          <a:bodyPr/>
          <a:lstStyle/>
          <a:p>
            <a:pPr marL="273685" indent="-191135"/>
            <a:r>
              <a:rPr lang="en-US" sz="2000">
                <a:latin typeface="Arial"/>
                <a:cs typeface="Arial"/>
              </a:rPr>
              <a:t>We used HISAT2 mapping our data against the hg19 human genome</a:t>
            </a:r>
          </a:p>
          <a:p>
            <a:pPr marL="273685" indent="-191135"/>
            <a:r>
              <a:rPr lang="en-US" sz="2000">
                <a:latin typeface="Arial"/>
                <a:cs typeface="Arial"/>
              </a:rPr>
              <a:t>We used wget command download the hg19 from ENSEMBL database. </a:t>
            </a:r>
            <a:endParaRPr lang="en-US" sz="2000"/>
          </a:p>
        </p:txBody>
      </p:sp>
      <p:pic>
        <p:nvPicPr>
          <p:cNvPr id="4" name="Picture 4" descr="Graphical user interface, application&#10;&#10;Description automatically generated">
            <a:extLst>
              <a:ext uri="{FF2B5EF4-FFF2-40B4-BE49-F238E27FC236}">
                <a16:creationId xmlns:a16="http://schemas.microsoft.com/office/drawing/2014/main" id="{2A7E72F1-FF39-4862-8274-DF833687491E}"/>
              </a:ext>
            </a:extLst>
          </p:cNvPr>
          <p:cNvPicPr>
            <a:picLocks noChangeAspect="1"/>
          </p:cNvPicPr>
          <p:nvPr/>
        </p:nvPicPr>
        <p:blipFill>
          <a:blip r:embed="rId2"/>
          <a:stretch>
            <a:fillRect/>
          </a:stretch>
        </p:blipFill>
        <p:spPr>
          <a:xfrm>
            <a:off x="456197" y="3500006"/>
            <a:ext cx="8118367" cy="1373837"/>
          </a:xfrm>
          <a:prstGeom prst="rect">
            <a:avLst/>
          </a:prstGeom>
        </p:spPr>
      </p:pic>
    </p:spTree>
    <p:extLst>
      <p:ext uri="{BB962C8B-B14F-4D97-AF65-F5344CB8AC3E}">
        <p14:creationId xmlns:p14="http://schemas.microsoft.com/office/powerpoint/2010/main" val="5876248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4F877-19AA-47C5-84E7-DD6FD79C4B22}"/>
              </a:ext>
            </a:extLst>
          </p:cNvPr>
          <p:cNvSpPr>
            <a:spLocks noGrp="1"/>
          </p:cNvSpPr>
          <p:nvPr>
            <p:ph type="title"/>
          </p:nvPr>
        </p:nvSpPr>
        <p:spPr/>
        <p:txBody>
          <a:bodyPr/>
          <a:lstStyle/>
          <a:p>
            <a:r>
              <a:rPr lang="en-US" sz="2800">
                <a:latin typeface="Lucida Sans"/>
              </a:rPr>
              <a:t>Aligning reads to a genome using HISAT2</a:t>
            </a:r>
          </a:p>
        </p:txBody>
      </p:sp>
      <p:sp>
        <p:nvSpPr>
          <p:cNvPr id="3" name="Content Placeholder 2">
            <a:extLst>
              <a:ext uri="{FF2B5EF4-FFF2-40B4-BE49-F238E27FC236}">
                <a16:creationId xmlns:a16="http://schemas.microsoft.com/office/drawing/2014/main" id="{7C0A0208-0F92-4700-9B72-4E130E147C63}"/>
              </a:ext>
            </a:extLst>
          </p:cNvPr>
          <p:cNvSpPr>
            <a:spLocks noGrp="1"/>
          </p:cNvSpPr>
          <p:nvPr>
            <p:ph idx="1"/>
          </p:nvPr>
        </p:nvSpPr>
        <p:spPr/>
        <p:txBody>
          <a:bodyPr/>
          <a:lstStyle/>
          <a:p>
            <a:pPr marL="273685" indent="-191135"/>
            <a:r>
              <a:rPr lang="en-US" sz="2000">
                <a:latin typeface="Arial"/>
                <a:cs typeface="Arial"/>
              </a:rPr>
              <a:t>Next, we created a genome index which is ordered in an easily navigable way with pointers to the information we seek within. </a:t>
            </a:r>
          </a:p>
          <a:p>
            <a:pPr marL="273685" indent="-191135"/>
            <a:endParaRPr lang="en-US" sz="2000">
              <a:latin typeface="Arial"/>
              <a:cs typeface="Arial"/>
            </a:endParaRPr>
          </a:p>
          <a:p>
            <a:pPr marL="273685" indent="-191135"/>
            <a:r>
              <a:rPr lang="en-US" sz="2000">
                <a:latin typeface="Arial"/>
                <a:cs typeface="Arial"/>
              </a:rPr>
              <a:t>We used the hisat2-build module making a HISAT index file for the genome</a:t>
            </a:r>
            <a:endParaRPr lang="en-US" sz="2000"/>
          </a:p>
        </p:txBody>
      </p:sp>
      <p:pic>
        <p:nvPicPr>
          <p:cNvPr id="4" name="Picture 4" descr="A picture containing graphical user interface&#10;&#10;Description automatically generated">
            <a:extLst>
              <a:ext uri="{FF2B5EF4-FFF2-40B4-BE49-F238E27FC236}">
                <a16:creationId xmlns:a16="http://schemas.microsoft.com/office/drawing/2014/main" id="{3406B017-95F6-4F84-AC25-18FD3520E4F8}"/>
              </a:ext>
            </a:extLst>
          </p:cNvPr>
          <p:cNvPicPr>
            <a:picLocks noChangeAspect="1"/>
          </p:cNvPicPr>
          <p:nvPr/>
        </p:nvPicPr>
        <p:blipFill>
          <a:blip r:embed="rId3"/>
          <a:stretch>
            <a:fillRect/>
          </a:stretch>
        </p:blipFill>
        <p:spPr>
          <a:xfrm>
            <a:off x="688848" y="3857216"/>
            <a:ext cx="5596128" cy="1716080"/>
          </a:xfrm>
          <a:prstGeom prst="rect">
            <a:avLst/>
          </a:prstGeom>
        </p:spPr>
      </p:pic>
      <p:pic>
        <p:nvPicPr>
          <p:cNvPr id="5" name="Picture 5" descr="Text&#10;&#10;Description automatically generated">
            <a:extLst>
              <a:ext uri="{FF2B5EF4-FFF2-40B4-BE49-F238E27FC236}">
                <a16:creationId xmlns:a16="http://schemas.microsoft.com/office/drawing/2014/main" id="{23953234-477B-443D-BE7A-61E8E7028E68}"/>
              </a:ext>
            </a:extLst>
          </p:cNvPr>
          <p:cNvPicPr>
            <a:picLocks noChangeAspect="1"/>
          </p:cNvPicPr>
          <p:nvPr/>
        </p:nvPicPr>
        <p:blipFill>
          <a:blip r:embed="rId4"/>
          <a:stretch>
            <a:fillRect/>
          </a:stretch>
        </p:blipFill>
        <p:spPr>
          <a:xfrm>
            <a:off x="6626352" y="3523107"/>
            <a:ext cx="1670304" cy="2164842"/>
          </a:xfrm>
          <a:prstGeom prst="rect">
            <a:avLst/>
          </a:prstGeom>
        </p:spPr>
      </p:pic>
    </p:spTree>
    <p:extLst>
      <p:ext uri="{BB962C8B-B14F-4D97-AF65-F5344CB8AC3E}">
        <p14:creationId xmlns:p14="http://schemas.microsoft.com/office/powerpoint/2010/main" val="1804094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descr="Timeline&#10;&#10;Description automatically generated">
            <a:extLst>
              <a:ext uri="{FF2B5EF4-FFF2-40B4-BE49-F238E27FC236}">
                <a16:creationId xmlns:a16="http://schemas.microsoft.com/office/drawing/2014/main" id="{6D4F1F72-911D-4E74-9A0E-3C44AF5A3ECA}"/>
              </a:ext>
            </a:extLst>
          </p:cNvPr>
          <p:cNvPicPr>
            <a:picLocks noChangeAspect="1"/>
          </p:cNvPicPr>
          <p:nvPr/>
        </p:nvPicPr>
        <p:blipFill>
          <a:blip r:embed="rId2"/>
          <a:stretch>
            <a:fillRect/>
          </a:stretch>
        </p:blipFill>
        <p:spPr>
          <a:xfrm>
            <a:off x="-2320" y="470"/>
            <a:ext cx="4971179" cy="6810644"/>
          </a:xfrm>
          <a:prstGeom prst="rect">
            <a:avLst/>
          </a:prstGeom>
        </p:spPr>
      </p:pic>
      <p:pic>
        <p:nvPicPr>
          <p:cNvPr id="11" name="Picture 11" descr="A picture containing text&#10;&#10;Description automatically generated">
            <a:extLst>
              <a:ext uri="{FF2B5EF4-FFF2-40B4-BE49-F238E27FC236}">
                <a16:creationId xmlns:a16="http://schemas.microsoft.com/office/drawing/2014/main" id="{F047D117-DDB1-4058-B38E-BFE112080E18}"/>
              </a:ext>
            </a:extLst>
          </p:cNvPr>
          <p:cNvPicPr>
            <a:picLocks noChangeAspect="1"/>
          </p:cNvPicPr>
          <p:nvPr/>
        </p:nvPicPr>
        <p:blipFill>
          <a:blip r:embed="rId3"/>
          <a:stretch>
            <a:fillRect/>
          </a:stretch>
        </p:blipFill>
        <p:spPr>
          <a:xfrm>
            <a:off x="4964217" y="-2181"/>
            <a:ext cx="4176301" cy="2301966"/>
          </a:xfrm>
          <a:prstGeom prst="rect">
            <a:avLst/>
          </a:prstGeom>
        </p:spPr>
      </p:pic>
      <p:pic>
        <p:nvPicPr>
          <p:cNvPr id="12" name="Picture 12" descr="Diagram&#10;&#10;Description automatically generated">
            <a:extLst>
              <a:ext uri="{FF2B5EF4-FFF2-40B4-BE49-F238E27FC236}">
                <a16:creationId xmlns:a16="http://schemas.microsoft.com/office/drawing/2014/main" id="{8435A1A8-9F02-4601-968B-6AB202AB0872}"/>
              </a:ext>
            </a:extLst>
          </p:cNvPr>
          <p:cNvPicPr>
            <a:picLocks noChangeAspect="1"/>
          </p:cNvPicPr>
          <p:nvPr/>
        </p:nvPicPr>
        <p:blipFill>
          <a:blip r:embed="rId4"/>
          <a:stretch>
            <a:fillRect/>
          </a:stretch>
        </p:blipFill>
        <p:spPr>
          <a:xfrm>
            <a:off x="5045446" y="2298164"/>
            <a:ext cx="4095073" cy="3021737"/>
          </a:xfrm>
          <a:prstGeom prst="rect">
            <a:avLst/>
          </a:prstGeom>
        </p:spPr>
      </p:pic>
    </p:spTree>
    <p:extLst>
      <p:ext uri="{BB962C8B-B14F-4D97-AF65-F5344CB8AC3E}">
        <p14:creationId xmlns:p14="http://schemas.microsoft.com/office/powerpoint/2010/main" val="32191467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B8485-8FB7-4542-A3F5-33D5CD6B50FE}"/>
              </a:ext>
            </a:extLst>
          </p:cNvPr>
          <p:cNvSpPr>
            <a:spLocks noGrp="1"/>
          </p:cNvSpPr>
          <p:nvPr>
            <p:ph type="title"/>
          </p:nvPr>
        </p:nvSpPr>
        <p:spPr/>
        <p:txBody>
          <a:bodyPr/>
          <a:lstStyle/>
          <a:p>
            <a:r>
              <a:rPr lang="en-US" sz="2800">
                <a:latin typeface="Lucida Sans"/>
              </a:rPr>
              <a:t>Aligning reads to a genome using HISAT2</a:t>
            </a:r>
            <a:endParaRPr lang="en-US" sz="3600" b="0">
              <a:latin typeface="Lucida Sans"/>
            </a:endParaRPr>
          </a:p>
          <a:p>
            <a:endParaRPr lang="en-US"/>
          </a:p>
        </p:txBody>
      </p:sp>
      <p:sp>
        <p:nvSpPr>
          <p:cNvPr id="3" name="Content Placeholder 2">
            <a:extLst>
              <a:ext uri="{FF2B5EF4-FFF2-40B4-BE49-F238E27FC236}">
                <a16:creationId xmlns:a16="http://schemas.microsoft.com/office/drawing/2014/main" id="{772390A6-EEA8-41D0-870D-CA546D07DF30}"/>
              </a:ext>
            </a:extLst>
          </p:cNvPr>
          <p:cNvSpPr>
            <a:spLocks noGrp="1"/>
          </p:cNvSpPr>
          <p:nvPr>
            <p:ph idx="1"/>
          </p:nvPr>
        </p:nvSpPr>
        <p:spPr>
          <a:xfrm>
            <a:off x="347472" y="1333803"/>
            <a:ext cx="8229600" cy="3935412"/>
          </a:xfrm>
        </p:spPr>
        <p:txBody>
          <a:bodyPr/>
          <a:lstStyle/>
          <a:p>
            <a:pPr marL="273685" indent="-191135"/>
            <a:r>
              <a:rPr lang="en-US">
                <a:latin typeface="Arial"/>
                <a:cs typeface="Arial"/>
              </a:rPr>
              <a:t> </a:t>
            </a:r>
            <a:r>
              <a:rPr lang="en-US" sz="2000">
                <a:latin typeface="Arial"/>
                <a:cs typeface="Arial"/>
              </a:rPr>
              <a:t>We used pipe to send the results from HISAT2 to </a:t>
            </a:r>
            <a:r>
              <a:rPr lang="en-US" sz="2000" err="1">
                <a:latin typeface="Arial"/>
                <a:cs typeface="Arial"/>
              </a:rPr>
              <a:t>samtools</a:t>
            </a:r>
            <a:r>
              <a:rPr lang="en-US" sz="2000">
                <a:latin typeface="Arial"/>
                <a:cs typeface="Arial"/>
              </a:rPr>
              <a:t> to sort the sequences, convert them to binary format and compress them.  The resulting files were in BAM format. </a:t>
            </a:r>
          </a:p>
          <a:p>
            <a:pPr marL="273685" indent="-191135"/>
            <a:endParaRPr lang="en-US"/>
          </a:p>
        </p:txBody>
      </p:sp>
      <p:pic>
        <p:nvPicPr>
          <p:cNvPr id="4" name="Picture 4" descr="Text&#10;&#10;Description automatically generated">
            <a:extLst>
              <a:ext uri="{FF2B5EF4-FFF2-40B4-BE49-F238E27FC236}">
                <a16:creationId xmlns:a16="http://schemas.microsoft.com/office/drawing/2014/main" id="{F0761D91-D527-4F48-9769-0A4E8E34A177}"/>
              </a:ext>
            </a:extLst>
          </p:cNvPr>
          <p:cNvPicPr>
            <a:picLocks noChangeAspect="1"/>
          </p:cNvPicPr>
          <p:nvPr/>
        </p:nvPicPr>
        <p:blipFill>
          <a:blip r:embed="rId3"/>
          <a:stretch>
            <a:fillRect/>
          </a:stretch>
        </p:blipFill>
        <p:spPr>
          <a:xfrm>
            <a:off x="713232" y="2660285"/>
            <a:ext cx="6632448" cy="3268694"/>
          </a:xfrm>
          <a:prstGeom prst="rect">
            <a:avLst/>
          </a:prstGeom>
        </p:spPr>
      </p:pic>
    </p:spTree>
    <p:extLst>
      <p:ext uri="{BB962C8B-B14F-4D97-AF65-F5344CB8AC3E}">
        <p14:creationId xmlns:p14="http://schemas.microsoft.com/office/powerpoint/2010/main" val="918190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6ADE8-84AD-4D45-8776-541F9F0F783A}"/>
              </a:ext>
            </a:extLst>
          </p:cNvPr>
          <p:cNvSpPr>
            <a:spLocks noGrp="1"/>
          </p:cNvSpPr>
          <p:nvPr>
            <p:ph type="title"/>
          </p:nvPr>
        </p:nvSpPr>
        <p:spPr/>
        <p:txBody>
          <a:bodyPr/>
          <a:lstStyle/>
          <a:p>
            <a:r>
              <a:rPr lang="en-US" sz="2800">
                <a:latin typeface="Lucida Sans"/>
              </a:rPr>
              <a:t>Aligning reads to a genome using HISAT2</a:t>
            </a:r>
            <a:endParaRPr lang="en-US" sz="3600" b="0">
              <a:latin typeface="Lucida Sans"/>
            </a:endParaRPr>
          </a:p>
          <a:p>
            <a:endParaRPr lang="en-US"/>
          </a:p>
        </p:txBody>
      </p:sp>
      <p:sp>
        <p:nvSpPr>
          <p:cNvPr id="3" name="Content Placeholder 2">
            <a:extLst>
              <a:ext uri="{FF2B5EF4-FFF2-40B4-BE49-F238E27FC236}">
                <a16:creationId xmlns:a16="http://schemas.microsoft.com/office/drawing/2014/main" id="{6E2EC58C-3758-44AD-8BD7-04661D5ACE14}"/>
              </a:ext>
            </a:extLst>
          </p:cNvPr>
          <p:cNvSpPr>
            <a:spLocks noGrp="1"/>
          </p:cNvSpPr>
          <p:nvPr>
            <p:ph idx="1"/>
          </p:nvPr>
        </p:nvSpPr>
        <p:spPr>
          <a:xfrm>
            <a:off x="457200" y="1419147"/>
            <a:ext cx="8229600" cy="4191444"/>
          </a:xfrm>
        </p:spPr>
        <p:txBody>
          <a:bodyPr/>
          <a:lstStyle/>
          <a:p>
            <a:pPr marL="273685" indent="-191135"/>
            <a:r>
              <a:rPr lang="en-US">
                <a:latin typeface="Arial"/>
                <a:cs typeface="Arial"/>
              </a:rPr>
              <a:t>An alignment summary for one single sample is shown below: </a:t>
            </a:r>
          </a:p>
          <a:p>
            <a:pPr marL="273685" indent="-191135"/>
            <a:r>
              <a:rPr lang="en-US">
                <a:latin typeface="Arial"/>
                <a:cs typeface="Arial"/>
              </a:rPr>
              <a:t>91.34% overall alignment rate</a:t>
            </a:r>
            <a:endParaRPr lang="en-US"/>
          </a:p>
        </p:txBody>
      </p:sp>
      <p:pic>
        <p:nvPicPr>
          <p:cNvPr id="4" name="Picture 4" descr="Text&#10;&#10;Description automatically generated">
            <a:extLst>
              <a:ext uri="{FF2B5EF4-FFF2-40B4-BE49-F238E27FC236}">
                <a16:creationId xmlns:a16="http://schemas.microsoft.com/office/drawing/2014/main" id="{29B8FE96-D16B-4C9E-BCEB-292EAD0EEBFD}"/>
              </a:ext>
            </a:extLst>
          </p:cNvPr>
          <p:cNvPicPr>
            <a:picLocks noChangeAspect="1"/>
          </p:cNvPicPr>
          <p:nvPr/>
        </p:nvPicPr>
        <p:blipFill>
          <a:blip r:embed="rId2"/>
          <a:stretch>
            <a:fillRect/>
          </a:stretch>
        </p:blipFill>
        <p:spPr>
          <a:xfrm>
            <a:off x="713232" y="3045246"/>
            <a:ext cx="5279136" cy="2754804"/>
          </a:xfrm>
          <a:prstGeom prst="rect">
            <a:avLst/>
          </a:prstGeom>
        </p:spPr>
      </p:pic>
    </p:spTree>
    <p:extLst>
      <p:ext uri="{BB962C8B-B14F-4D97-AF65-F5344CB8AC3E}">
        <p14:creationId xmlns:p14="http://schemas.microsoft.com/office/powerpoint/2010/main" val="27361637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82B02-9810-431E-B575-E5C0702B09AC}"/>
              </a:ext>
            </a:extLst>
          </p:cNvPr>
          <p:cNvSpPr>
            <a:spLocks noGrp="1"/>
          </p:cNvSpPr>
          <p:nvPr>
            <p:ph type="title"/>
          </p:nvPr>
        </p:nvSpPr>
        <p:spPr/>
        <p:txBody>
          <a:bodyPr/>
          <a:lstStyle/>
          <a:p>
            <a:r>
              <a:rPr lang="en-US" sz="2800">
                <a:latin typeface="Lucida Sans"/>
              </a:rPr>
              <a:t>Aligning reads to a genome using HISAT2</a:t>
            </a:r>
            <a:endParaRPr lang="en-US" sz="3600" b="0">
              <a:latin typeface="Lucida Sans"/>
            </a:endParaRPr>
          </a:p>
          <a:p>
            <a:endParaRPr lang="en-US"/>
          </a:p>
        </p:txBody>
      </p:sp>
      <p:sp>
        <p:nvSpPr>
          <p:cNvPr id="3" name="Content Placeholder 2">
            <a:extLst>
              <a:ext uri="{FF2B5EF4-FFF2-40B4-BE49-F238E27FC236}">
                <a16:creationId xmlns:a16="http://schemas.microsoft.com/office/drawing/2014/main" id="{B6DE15D9-82E6-4434-94B1-C8F6F12A0BE1}"/>
              </a:ext>
            </a:extLst>
          </p:cNvPr>
          <p:cNvSpPr>
            <a:spLocks noGrp="1"/>
          </p:cNvSpPr>
          <p:nvPr>
            <p:ph idx="1"/>
          </p:nvPr>
        </p:nvSpPr>
        <p:spPr>
          <a:xfrm>
            <a:off x="457200" y="1394763"/>
            <a:ext cx="8229600" cy="4215828"/>
          </a:xfrm>
        </p:spPr>
        <p:txBody>
          <a:bodyPr/>
          <a:lstStyle/>
          <a:p>
            <a:pPr marL="273685" indent="-191135"/>
            <a:r>
              <a:rPr lang="en-US">
                <a:latin typeface="Arial"/>
                <a:cs typeface="Arial"/>
              </a:rPr>
              <a:t>Then we looked at the BAM files by sametools view –H SRR2558714.bam | head</a:t>
            </a:r>
            <a:endParaRPr lang="en-US"/>
          </a:p>
        </p:txBody>
      </p:sp>
      <p:pic>
        <p:nvPicPr>
          <p:cNvPr id="4" name="Picture 4" descr="A picture containing text&#10;&#10;Description automatically generated">
            <a:extLst>
              <a:ext uri="{FF2B5EF4-FFF2-40B4-BE49-F238E27FC236}">
                <a16:creationId xmlns:a16="http://schemas.microsoft.com/office/drawing/2014/main" id="{5212F777-107C-4B39-A2B8-864A09BE68A8}"/>
              </a:ext>
            </a:extLst>
          </p:cNvPr>
          <p:cNvPicPr>
            <a:picLocks noChangeAspect="1"/>
          </p:cNvPicPr>
          <p:nvPr/>
        </p:nvPicPr>
        <p:blipFill>
          <a:blip r:embed="rId3"/>
          <a:stretch>
            <a:fillRect/>
          </a:stretch>
        </p:blipFill>
        <p:spPr>
          <a:xfrm>
            <a:off x="770741" y="2542032"/>
            <a:ext cx="2359959" cy="4114800"/>
          </a:xfrm>
          <a:prstGeom prst="rect">
            <a:avLst/>
          </a:prstGeom>
        </p:spPr>
      </p:pic>
    </p:spTree>
    <p:extLst>
      <p:ext uri="{BB962C8B-B14F-4D97-AF65-F5344CB8AC3E}">
        <p14:creationId xmlns:p14="http://schemas.microsoft.com/office/powerpoint/2010/main" val="1166414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52CF9-2981-8544-9D4E-EA9191405051}"/>
              </a:ext>
            </a:extLst>
          </p:cNvPr>
          <p:cNvSpPr>
            <a:spLocks noGrp="1"/>
          </p:cNvSpPr>
          <p:nvPr>
            <p:ph type="title"/>
          </p:nvPr>
        </p:nvSpPr>
        <p:spPr/>
        <p:txBody>
          <a:bodyPr/>
          <a:lstStyle/>
          <a:p>
            <a:r>
              <a:rPr lang="en-US" altLang="zh-CN" sz="2800" dirty="0"/>
              <a:t>Generating</a:t>
            </a:r>
            <a:r>
              <a:rPr lang="zh-CN" altLang="en-US" sz="2800" dirty="0"/>
              <a:t> </a:t>
            </a:r>
            <a:r>
              <a:rPr lang="en-US" altLang="zh-CN" sz="2800" dirty="0"/>
              <a:t>total</a:t>
            </a:r>
            <a:r>
              <a:rPr lang="zh-CN" altLang="en-US" sz="2800" dirty="0"/>
              <a:t> </a:t>
            </a:r>
            <a:r>
              <a:rPr lang="en-US" altLang="zh-CN" sz="2800" dirty="0"/>
              <a:t>read</a:t>
            </a:r>
            <a:r>
              <a:rPr lang="zh-CN" altLang="en-US" sz="2800" dirty="0"/>
              <a:t> </a:t>
            </a:r>
            <a:r>
              <a:rPr lang="en-US" altLang="zh-CN" sz="2800" dirty="0"/>
              <a:t>counts</a:t>
            </a:r>
            <a:r>
              <a:rPr lang="zh-CN" altLang="en-US" sz="2800" dirty="0"/>
              <a:t> </a:t>
            </a:r>
            <a:endParaRPr lang="en-US" sz="2800" dirty="0"/>
          </a:p>
        </p:txBody>
      </p:sp>
      <p:pic>
        <p:nvPicPr>
          <p:cNvPr id="5" name="Content Placeholder 4">
            <a:extLst>
              <a:ext uri="{FF2B5EF4-FFF2-40B4-BE49-F238E27FC236}">
                <a16:creationId xmlns:a16="http://schemas.microsoft.com/office/drawing/2014/main" id="{EFA24D39-5285-294A-8BA6-654EC1E61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813" y="2563616"/>
            <a:ext cx="5657840" cy="3209152"/>
          </a:xfrm>
        </p:spPr>
      </p:pic>
      <p:sp>
        <p:nvSpPr>
          <p:cNvPr id="6" name="TextBox 5">
            <a:extLst>
              <a:ext uri="{FF2B5EF4-FFF2-40B4-BE49-F238E27FC236}">
                <a16:creationId xmlns:a16="http://schemas.microsoft.com/office/drawing/2014/main" id="{62ADCC56-584E-4B49-BC15-9ED71483011A}"/>
              </a:ext>
            </a:extLst>
          </p:cNvPr>
          <p:cNvSpPr txBox="1"/>
          <p:nvPr/>
        </p:nvSpPr>
        <p:spPr>
          <a:xfrm>
            <a:off x="457200" y="1640285"/>
            <a:ext cx="7017488"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We</a:t>
            </a:r>
            <a:r>
              <a:rPr lang="zh-CN" altLang="en-US" dirty="0"/>
              <a:t> </a:t>
            </a:r>
            <a:r>
              <a:rPr lang="en-US" altLang="zh-CN" dirty="0"/>
              <a:t>used</a:t>
            </a:r>
            <a:r>
              <a:rPr lang="zh-CN" altLang="en-US" dirty="0"/>
              <a:t> </a:t>
            </a:r>
            <a:r>
              <a:rPr lang="en-US" altLang="zh-CN" dirty="0"/>
              <a:t>the</a:t>
            </a:r>
            <a:r>
              <a:rPr lang="zh-CN" altLang="en-US" dirty="0"/>
              <a:t> </a:t>
            </a:r>
            <a:r>
              <a:rPr lang="en-US" altLang="zh-CN" dirty="0"/>
              <a:t>program</a:t>
            </a:r>
            <a:r>
              <a:rPr lang="zh-CN" altLang="en-US" dirty="0"/>
              <a:t> </a:t>
            </a:r>
            <a:r>
              <a:rPr lang="en-US" altLang="zh-CN" dirty="0" err="1"/>
              <a:t>htseq</a:t>
            </a:r>
            <a:r>
              <a:rPr lang="en-US" altLang="zh-CN" dirty="0"/>
              <a:t>-count</a:t>
            </a:r>
            <a:r>
              <a:rPr lang="zh-CN" altLang="en-US" dirty="0"/>
              <a:t> </a:t>
            </a:r>
            <a:r>
              <a:rPr lang="en-US" altLang="zh-CN" dirty="0"/>
              <a:t>to</a:t>
            </a:r>
            <a:r>
              <a:rPr lang="zh-CN" altLang="en-US" dirty="0"/>
              <a:t> </a:t>
            </a:r>
            <a:r>
              <a:rPr lang="en-US" altLang="zh-CN" dirty="0"/>
              <a:t>count</a:t>
            </a:r>
            <a:r>
              <a:rPr lang="zh-CN" altLang="en-US" dirty="0"/>
              <a:t> </a:t>
            </a:r>
            <a:r>
              <a:rPr lang="en-US" altLang="zh-CN" dirty="0"/>
              <a:t>how</a:t>
            </a:r>
            <a:r>
              <a:rPr lang="zh-CN" altLang="en-US" dirty="0"/>
              <a:t> </a:t>
            </a:r>
            <a:r>
              <a:rPr lang="en-US" altLang="zh-CN" dirty="0"/>
              <a:t>many</a:t>
            </a:r>
            <a:r>
              <a:rPr lang="zh-CN" altLang="en-US" dirty="0"/>
              <a:t> </a:t>
            </a:r>
            <a:r>
              <a:rPr lang="en-US" altLang="zh-CN" dirty="0"/>
              <a:t>reads</a:t>
            </a:r>
            <a:r>
              <a:rPr lang="zh-CN" altLang="en-US" dirty="0"/>
              <a:t> </a:t>
            </a:r>
            <a:r>
              <a:rPr lang="en-US" altLang="zh-CN" dirty="0"/>
              <a:t>map</a:t>
            </a:r>
            <a:r>
              <a:rPr lang="zh-CN" altLang="en-US" dirty="0"/>
              <a:t> </a:t>
            </a:r>
            <a:r>
              <a:rPr lang="en-US" altLang="zh-CN" dirty="0"/>
              <a:t>to</a:t>
            </a:r>
            <a:r>
              <a:rPr lang="zh-CN" altLang="en-US" dirty="0"/>
              <a:t> </a:t>
            </a:r>
            <a:r>
              <a:rPr lang="en-US" altLang="zh-CN" dirty="0"/>
              <a:t>each</a:t>
            </a:r>
            <a:r>
              <a:rPr lang="zh-CN" altLang="en-US" dirty="0"/>
              <a:t> </a:t>
            </a:r>
            <a:r>
              <a:rPr lang="en-US" altLang="zh-CN" dirty="0"/>
              <a:t>annotated</a:t>
            </a:r>
            <a:r>
              <a:rPr lang="zh-CN" altLang="en-US" dirty="0"/>
              <a:t> </a:t>
            </a:r>
            <a:r>
              <a:rPr lang="en-US" altLang="zh-CN" dirty="0"/>
              <a:t>gene</a:t>
            </a:r>
            <a:r>
              <a:rPr lang="zh-CN" altLang="en-US" dirty="0"/>
              <a:t> </a:t>
            </a:r>
            <a:r>
              <a:rPr lang="en-US" altLang="zh-CN" dirty="0"/>
              <a:t>in</a:t>
            </a:r>
            <a:r>
              <a:rPr lang="zh-CN" altLang="en-US" dirty="0"/>
              <a:t> </a:t>
            </a:r>
            <a:r>
              <a:rPr lang="en-US" altLang="zh-CN" dirty="0"/>
              <a:t>the</a:t>
            </a:r>
            <a:r>
              <a:rPr lang="zh-CN" altLang="en-US" dirty="0"/>
              <a:t> </a:t>
            </a:r>
            <a:r>
              <a:rPr lang="en-US" altLang="zh-CN" dirty="0"/>
              <a:t>genome.</a:t>
            </a:r>
            <a:r>
              <a:rPr lang="zh-CN" altLang="en-US" dirty="0"/>
              <a:t> </a:t>
            </a:r>
            <a:r>
              <a:rPr lang="en-US" altLang="zh-CN" dirty="0"/>
              <a:t>To</a:t>
            </a:r>
            <a:r>
              <a:rPr lang="zh-CN" altLang="en-US" dirty="0"/>
              <a:t> </a:t>
            </a:r>
            <a:r>
              <a:rPr lang="en-US" altLang="zh-CN" dirty="0"/>
              <a:t>do</a:t>
            </a:r>
            <a:r>
              <a:rPr lang="zh-CN" altLang="en-US" dirty="0"/>
              <a:t> </a:t>
            </a:r>
            <a:r>
              <a:rPr lang="en-US" altLang="zh-CN" dirty="0"/>
              <a:t>this,</a:t>
            </a:r>
            <a:r>
              <a:rPr lang="zh-CN" altLang="en-US" dirty="0"/>
              <a:t> </a:t>
            </a:r>
            <a:r>
              <a:rPr lang="en-US" altLang="zh-CN" dirty="0"/>
              <a:t>we</a:t>
            </a:r>
            <a:r>
              <a:rPr lang="zh-CN" altLang="en-US" dirty="0"/>
              <a:t> </a:t>
            </a:r>
            <a:r>
              <a:rPr lang="en-US" altLang="zh-CN" dirty="0"/>
              <a:t>first</a:t>
            </a:r>
            <a:r>
              <a:rPr lang="zh-CN" altLang="en-US" dirty="0"/>
              <a:t> </a:t>
            </a:r>
            <a:r>
              <a:rPr lang="en-US" altLang="zh-CN" dirty="0"/>
              <a:t>downloaded</a:t>
            </a:r>
            <a:r>
              <a:rPr lang="zh-CN" altLang="en-US" dirty="0"/>
              <a:t> </a:t>
            </a:r>
            <a:r>
              <a:rPr lang="en-US" altLang="zh-CN" dirty="0"/>
              <a:t>the</a:t>
            </a:r>
            <a:r>
              <a:rPr lang="zh-CN" altLang="en-US" dirty="0"/>
              <a:t> </a:t>
            </a:r>
            <a:r>
              <a:rPr lang="en-US" altLang="zh-CN" dirty="0"/>
              <a:t>annotation</a:t>
            </a:r>
            <a:r>
              <a:rPr lang="zh-CN" altLang="en-US" dirty="0"/>
              <a:t> </a:t>
            </a:r>
            <a:r>
              <a:rPr lang="en-US" altLang="zh-CN" dirty="0"/>
              <a:t>file</a:t>
            </a:r>
            <a:r>
              <a:rPr lang="zh-CN" altLang="en-US" dirty="0"/>
              <a:t> </a:t>
            </a:r>
            <a:r>
              <a:rPr lang="en-US" altLang="zh-CN" dirty="0"/>
              <a:t>which</a:t>
            </a:r>
            <a:r>
              <a:rPr lang="zh-CN" altLang="en-US" dirty="0"/>
              <a:t> </a:t>
            </a:r>
            <a:r>
              <a:rPr lang="en-US" altLang="zh-CN" dirty="0"/>
              <a:t>is</a:t>
            </a:r>
            <a:r>
              <a:rPr lang="zh-CN" altLang="en-US" dirty="0"/>
              <a:t> </a:t>
            </a:r>
            <a:r>
              <a:rPr lang="en-US" altLang="zh-CN" dirty="0"/>
              <a:t>in</a:t>
            </a:r>
            <a:r>
              <a:rPr lang="zh-CN" altLang="en-US" dirty="0"/>
              <a:t> </a:t>
            </a:r>
            <a:r>
              <a:rPr lang="en-US" altLang="zh-CN" dirty="0"/>
              <a:t>GFF</a:t>
            </a:r>
            <a:r>
              <a:rPr lang="zh-CN" altLang="en-US" dirty="0"/>
              <a:t> </a:t>
            </a:r>
            <a:r>
              <a:rPr lang="en-US" altLang="zh-CN" dirty="0"/>
              <a:t>format.</a:t>
            </a:r>
            <a:r>
              <a:rPr lang="zh-CN" altLang="en-US" dirty="0"/>
              <a:t> </a:t>
            </a:r>
            <a:endParaRPr lang="en-US" dirty="0"/>
          </a:p>
        </p:txBody>
      </p:sp>
    </p:spTree>
    <p:extLst>
      <p:ext uri="{BB962C8B-B14F-4D97-AF65-F5344CB8AC3E}">
        <p14:creationId xmlns:p14="http://schemas.microsoft.com/office/powerpoint/2010/main" val="2060196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2BC989C-2A43-A44F-970E-07A428C00F8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8744" y="3785354"/>
            <a:ext cx="3390753" cy="2499161"/>
          </a:xfrm>
        </p:spPr>
      </p:pic>
      <p:sp>
        <p:nvSpPr>
          <p:cNvPr id="4" name="Title 1">
            <a:extLst>
              <a:ext uri="{FF2B5EF4-FFF2-40B4-BE49-F238E27FC236}">
                <a16:creationId xmlns:a16="http://schemas.microsoft.com/office/drawing/2014/main" id="{6AEA0224-1759-0A4A-BD74-9B2118982DC7}"/>
              </a:ext>
            </a:extLst>
          </p:cNvPr>
          <p:cNvSpPr>
            <a:spLocks noGrp="1"/>
          </p:cNvSpPr>
          <p:nvPr>
            <p:ph type="title"/>
          </p:nvPr>
        </p:nvSpPr>
        <p:spPr/>
        <p:txBody>
          <a:bodyPr/>
          <a:lstStyle/>
          <a:p>
            <a:r>
              <a:rPr lang="en-US" altLang="zh-CN" sz="2800" dirty="0"/>
              <a:t>Generating</a:t>
            </a:r>
            <a:r>
              <a:rPr lang="zh-CN" altLang="en-US" sz="2800" dirty="0"/>
              <a:t> </a:t>
            </a:r>
            <a:r>
              <a:rPr lang="en-US" altLang="zh-CN" sz="2800" dirty="0"/>
              <a:t>total</a:t>
            </a:r>
            <a:r>
              <a:rPr lang="zh-CN" altLang="en-US" sz="2800" dirty="0"/>
              <a:t> </a:t>
            </a:r>
            <a:r>
              <a:rPr lang="en-US" altLang="zh-CN" sz="2800" dirty="0"/>
              <a:t>read</a:t>
            </a:r>
            <a:r>
              <a:rPr lang="zh-CN" altLang="en-US" sz="2800" dirty="0"/>
              <a:t> </a:t>
            </a:r>
            <a:r>
              <a:rPr lang="en-US" altLang="zh-CN" sz="2800" dirty="0"/>
              <a:t>counts</a:t>
            </a:r>
            <a:r>
              <a:rPr lang="zh-CN" altLang="en-US" sz="2800" dirty="0"/>
              <a:t> </a:t>
            </a:r>
            <a:endParaRPr lang="en-US" sz="2800" dirty="0"/>
          </a:p>
        </p:txBody>
      </p:sp>
      <p:sp>
        <p:nvSpPr>
          <p:cNvPr id="8" name="TextBox 7">
            <a:extLst>
              <a:ext uri="{FF2B5EF4-FFF2-40B4-BE49-F238E27FC236}">
                <a16:creationId xmlns:a16="http://schemas.microsoft.com/office/drawing/2014/main" id="{3B1E46DB-2819-7E47-91D8-6B7954754309}"/>
              </a:ext>
            </a:extLst>
          </p:cNvPr>
          <p:cNvSpPr txBox="1"/>
          <p:nvPr/>
        </p:nvSpPr>
        <p:spPr>
          <a:xfrm>
            <a:off x="457200" y="1640285"/>
            <a:ext cx="7198242" cy="1477328"/>
          </a:xfrm>
          <a:prstGeom prst="rect">
            <a:avLst/>
          </a:prstGeom>
          <a:noFill/>
        </p:spPr>
        <p:txBody>
          <a:bodyPr wrap="square" rtlCol="0">
            <a:spAutoFit/>
          </a:bodyPr>
          <a:lstStyle/>
          <a:p>
            <a:r>
              <a:rPr lang="en-US" altLang="zh-CN" dirty="0"/>
              <a:t>Layout</a:t>
            </a:r>
            <a:r>
              <a:rPr lang="zh-CN" altLang="en-US" dirty="0"/>
              <a:t> </a:t>
            </a:r>
            <a:r>
              <a:rPr lang="en-US" altLang="zh-CN" dirty="0"/>
              <a:t>is</a:t>
            </a:r>
            <a:r>
              <a:rPr lang="zh-CN" altLang="en-US" dirty="0"/>
              <a:t> </a:t>
            </a:r>
            <a:r>
              <a:rPr lang="en-US" altLang="zh-CN" dirty="0"/>
              <a:t>quite</a:t>
            </a:r>
            <a:r>
              <a:rPr lang="zh-CN" altLang="en-US" dirty="0"/>
              <a:t> </a:t>
            </a:r>
            <a:r>
              <a:rPr lang="en-US" altLang="zh-CN" dirty="0"/>
              <a:t>straightforward,</a:t>
            </a:r>
            <a:r>
              <a:rPr lang="zh-CN" altLang="en-US" dirty="0"/>
              <a:t> </a:t>
            </a:r>
            <a:r>
              <a:rPr lang="en-US" dirty="0"/>
              <a:t>with two columns separated by a tab. The first column gives the </a:t>
            </a:r>
            <a:r>
              <a:rPr lang="en-US" dirty="0" err="1"/>
              <a:t>Ensembl</a:t>
            </a:r>
            <a:r>
              <a:rPr lang="en-US" dirty="0"/>
              <a:t> gene ID, the second column is the number of mRNA fragments that mapped to the gene. These counts are the raw material for the differential expression analysis in the next section.</a:t>
            </a:r>
          </a:p>
        </p:txBody>
      </p:sp>
    </p:spTree>
    <p:extLst>
      <p:ext uri="{BB962C8B-B14F-4D97-AF65-F5344CB8AC3E}">
        <p14:creationId xmlns:p14="http://schemas.microsoft.com/office/powerpoint/2010/main" val="1238672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C2236B-5043-F84A-AFC9-C78252F601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157" y="979714"/>
            <a:ext cx="8614962" cy="4890111"/>
          </a:xfrm>
          <a:prstGeom prst="rect">
            <a:avLst/>
          </a:prstGeom>
        </p:spPr>
      </p:pic>
    </p:spTree>
    <p:extLst>
      <p:ext uri="{BB962C8B-B14F-4D97-AF65-F5344CB8AC3E}">
        <p14:creationId xmlns:p14="http://schemas.microsoft.com/office/powerpoint/2010/main" val="30427441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F4B36-161F-470F-8308-9233A765C1B8}"/>
              </a:ext>
            </a:extLst>
          </p:cNvPr>
          <p:cNvSpPr>
            <a:spLocks noGrp="1"/>
          </p:cNvSpPr>
          <p:nvPr>
            <p:ph type="title"/>
          </p:nvPr>
        </p:nvSpPr>
        <p:spPr/>
        <p:txBody>
          <a:bodyPr/>
          <a:lstStyle/>
          <a:p>
            <a:pPr algn="ctr"/>
            <a:r>
              <a:rPr lang="en-US" sz="2400">
                <a:latin typeface="Lucida Sans"/>
              </a:rPr>
              <a:t>Pairwise Differential Expression with Counts </a:t>
            </a:r>
            <a:br>
              <a:rPr lang="en-US" sz="2400">
                <a:latin typeface="Lucida Sans"/>
              </a:rPr>
            </a:br>
            <a:r>
              <a:rPr lang="en-US" sz="2400">
                <a:latin typeface="Lucida Sans"/>
              </a:rPr>
              <a:t>in R </a:t>
            </a:r>
          </a:p>
          <a:p>
            <a:pPr algn="ctr"/>
            <a:endParaRPr lang="en-US" sz="2400"/>
          </a:p>
        </p:txBody>
      </p:sp>
      <p:sp>
        <p:nvSpPr>
          <p:cNvPr id="3" name="Content Placeholder 2">
            <a:extLst>
              <a:ext uri="{FF2B5EF4-FFF2-40B4-BE49-F238E27FC236}">
                <a16:creationId xmlns:a16="http://schemas.microsoft.com/office/drawing/2014/main" id="{2EAE2B46-0FAA-4EA4-873F-360AC2302EB6}"/>
              </a:ext>
            </a:extLst>
          </p:cNvPr>
          <p:cNvSpPr>
            <a:spLocks noGrp="1"/>
          </p:cNvSpPr>
          <p:nvPr>
            <p:ph idx="1"/>
          </p:nvPr>
        </p:nvSpPr>
        <p:spPr/>
        <p:txBody>
          <a:bodyPr/>
          <a:lstStyle/>
          <a:p>
            <a:pPr marL="273685" indent="-191135"/>
            <a:r>
              <a:rPr lang="en-US" sz="2000" dirty="0">
                <a:latin typeface="Arial"/>
                <a:cs typeface="Arial"/>
              </a:rPr>
              <a:t>This step, we used R package DESeq2 to identify differentially expressed (DE) genes.</a:t>
            </a:r>
            <a:endParaRPr lang="en-US" sz="2000" dirty="0"/>
          </a:p>
          <a:p>
            <a:pPr marL="273685" indent="-191135"/>
            <a:r>
              <a:rPr lang="en-US" sz="2000" dirty="0">
                <a:latin typeface="Arial"/>
                <a:cs typeface="Arial"/>
              </a:rPr>
              <a:t>We used </a:t>
            </a:r>
            <a:r>
              <a:rPr lang="en-US" sz="2000" dirty="0" err="1">
                <a:latin typeface="Arial"/>
                <a:cs typeface="Arial"/>
              </a:rPr>
              <a:t>Cyberduck</a:t>
            </a:r>
            <a:r>
              <a:rPr lang="en-US" sz="2000" dirty="0">
                <a:latin typeface="Arial"/>
                <a:cs typeface="Arial"/>
              </a:rPr>
              <a:t> and downloaded the counts from </a:t>
            </a:r>
            <a:r>
              <a:rPr lang="en-US" sz="2000" dirty="0" err="1">
                <a:latin typeface="Arial"/>
                <a:cs typeface="Arial"/>
              </a:rPr>
              <a:t>xanadu</a:t>
            </a:r>
            <a:r>
              <a:rPr lang="en-US" sz="2000" dirty="0">
                <a:latin typeface="Arial"/>
                <a:cs typeface="Arial"/>
              </a:rPr>
              <a:t>.</a:t>
            </a:r>
          </a:p>
          <a:p>
            <a:pPr marL="273685" indent="-191135"/>
            <a:r>
              <a:rPr lang="en-US" sz="2000" dirty="0">
                <a:latin typeface="Arial"/>
                <a:cs typeface="Arial"/>
              </a:rPr>
              <a:t>Sample table: </a:t>
            </a:r>
          </a:p>
          <a:p>
            <a:pPr marL="273685" indent="-191135"/>
            <a:endParaRPr lang="en-US" sz="2000" dirty="0"/>
          </a:p>
          <a:p>
            <a:pPr marL="273685" indent="-191135"/>
            <a:endParaRPr lang="en-US" sz="2000" dirty="0"/>
          </a:p>
          <a:p>
            <a:pPr marL="273685" indent="-191135"/>
            <a:endParaRPr lang="en-US" sz="2000" dirty="0">
              <a:latin typeface="Arial"/>
              <a:cs typeface="Arial"/>
            </a:endParaRPr>
          </a:p>
          <a:p>
            <a:pPr marL="82550" indent="0">
              <a:buNone/>
            </a:pPr>
            <a:endParaRPr lang="en-US" sz="2000" dirty="0">
              <a:latin typeface="Arial"/>
              <a:cs typeface="Arial"/>
            </a:endParaRPr>
          </a:p>
        </p:txBody>
      </p:sp>
      <p:pic>
        <p:nvPicPr>
          <p:cNvPr id="4" name="Picture 5" descr="Text&#10;&#10;Description automatically generated">
            <a:extLst>
              <a:ext uri="{FF2B5EF4-FFF2-40B4-BE49-F238E27FC236}">
                <a16:creationId xmlns:a16="http://schemas.microsoft.com/office/drawing/2014/main" id="{DCF13682-94DF-496A-8B01-712CC6407950}"/>
              </a:ext>
            </a:extLst>
          </p:cNvPr>
          <p:cNvPicPr>
            <a:picLocks noChangeAspect="1"/>
          </p:cNvPicPr>
          <p:nvPr/>
        </p:nvPicPr>
        <p:blipFill>
          <a:blip r:embed="rId2"/>
          <a:stretch>
            <a:fillRect/>
          </a:stretch>
        </p:blipFill>
        <p:spPr>
          <a:xfrm>
            <a:off x="1591733" y="3026344"/>
            <a:ext cx="4693556" cy="1139441"/>
          </a:xfrm>
          <a:prstGeom prst="rect">
            <a:avLst/>
          </a:prstGeom>
        </p:spPr>
      </p:pic>
    </p:spTree>
    <p:extLst>
      <p:ext uri="{BB962C8B-B14F-4D97-AF65-F5344CB8AC3E}">
        <p14:creationId xmlns:p14="http://schemas.microsoft.com/office/powerpoint/2010/main" val="32397323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line chart&#10;&#10;Description automatically generated">
            <a:extLst>
              <a:ext uri="{FF2B5EF4-FFF2-40B4-BE49-F238E27FC236}">
                <a16:creationId xmlns:a16="http://schemas.microsoft.com/office/drawing/2014/main" id="{3E31F345-E651-4FB5-9D2E-00A443A5D208}"/>
              </a:ext>
            </a:extLst>
          </p:cNvPr>
          <p:cNvPicPr>
            <a:picLocks noChangeAspect="1"/>
          </p:cNvPicPr>
          <p:nvPr/>
        </p:nvPicPr>
        <p:blipFill>
          <a:blip r:embed="rId2"/>
          <a:stretch>
            <a:fillRect/>
          </a:stretch>
        </p:blipFill>
        <p:spPr>
          <a:xfrm>
            <a:off x="3200400" y="3018692"/>
            <a:ext cx="2743200" cy="820615"/>
          </a:xfrm>
          <a:prstGeom prst="rect">
            <a:avLst/>
          </a:prstGeom>
        </p:spPr>
      </p:pic>
      <p:pic>
        <p:nvPicPr>
          <p:cNvPr id="5" name="Picture 5" descr="Chart, scatter chart&#10;&#10;Description automatically generated">
            <a:extLst>
              <a:ext uri="{FF2B5EF4-FFF2-40B4-BE49-F238E27FC236}">
                <a16:creationId xmlns:a16="http://schemas.microsoft.com/office/drawing/2014/main" id="{66B96472-FE16-44B2-9343-BBBA1B9BA6F8}"/>
              </a:ext>
            </a:extLst>
          </p:cNvPr>
          <p:cNvPicPr>
            <a:picLocks noChangeAspect="1"/>
          </p:cNvPicPr>
          <p:nvPr/>
        </p:nvPicPr>
        <p:blipFill>
          <a:blip r:embed="rId3"/>
          <a:stretch>
            <a:fillRect/>
          </a:stretch>
        </p:blipFill>
        <p:spPr>
          <a:xfrm>
            <a:off x="1521178" y="1718626"/>
            <a:ext cx="5932310" cy="3314916"/>
          </a:xfrm>
          <a:prstGeom prst="rect">
            <a:avLst/>
          </a:prstGeom>
        </p:spPr>
      </p:pic>
      <p:sp>
        <p:nvSpPr>
          <p:cNvPr id="2" name="TextBox 1">
            <a:extLst>
              <a:ext uri="{FF2B5EF4-FFF2-40B4-BE49-F238E27FC236}">
                <a16:creationId xmlns:a16="http://schemas.microsoft.com/office/drawing/2014/main" id="{7EBED4CD-25B7-4C16-A812-F09AA5DC10F1}"/>
              </a:ext>
            </a:extLst>
          </p:cNvPr>
          <p:cNvSpPr txBox="1"/>
          <p:nvPr/>
        </p:nvSpPr>
        <p:spPr>
          <a:xfrm>
            <a:off x="527352" y="962781"/>
            <a:ext cx="781110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24292E"/>
                </a:solidFill>
                <a:latin typeface="Consolas"/>
                <a:ea typeface="Consolas"/>
                <a:cs typeface="Consolas"/>
              </a:rPr>
              <a:t>Normalized, variance-stabilized transformed counts for visualization</a:t>
            </a:r>
            <a:endParaRPr lang="en-US" sz="1600"/>
          </a:p>
        </p:txBody>
      </p:sp>
    </p:spTree>
    <p:extLst>
      <p:ext uri="{BB962C8B-B14F-4D97-AF65-F5344CB8AC3E}">
        <p14:creationId xmlns:p14="http://schemas.microsoft.com/office/powerpoint/2010/main" val="4099531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FBA045-58AF-4A18-A7E8-D5EDD518F8D4}"/>
              </a:ext>
            </a:extLst>
          </p:cNvPr>
          <p:cNvSpPr>
            <a:spLocks noGrp="1"/>
          </p:cNvSpPr>
          <p:nvPr>
            <p:ph idx="1"/>
          </p:nvPr>
        </p:nvSpPr>
        <p:spPr>
          <a:xfrm>
            <a:off x="457200" y="997846"/>
            <a:ext cx="8229600" cy="4612745"/>
          </a:xfrm>
        </p:spPr>
        <p:txBody>
          <a:bodyPr/>
          <a:lstStyle/>
          <a:p>
            <a:pPr marL="273685" indent="-191135"/>
            <a:r>
              <a:rPr lang="en-US" sz="2000" dirty="0">
                <a:latin typeface="Arial"/>
                <a:cs typeface="Arial"/>
              </a:rPr>
              <a:t>Top 50 log fold change genes</a:t>
            </a:r>
            <a:r>
              <a:rPr lang="en-US" altLang="zh-CN" sz="2000" dirty="0">
                <a:latin typeface="Arial"/>
                <a:cs typeface="Arial"/>
              </a:rPr>
              <a:t>-heatmap</a:t>
            </a:r>
            <a:endParaRPr lang="en-US" sz="2000" dirty="0">
              <a:latin typeface="Arial"/>
              <a:cs typeface="Arial"/>
            </a:endParaRPr>
          </a:p>
        </p:txBody>
      </p:sp>
      <p:sp>
        <p:nvSpPr>
          <p:cNvPr id="5" name="TextBox 4">
            <a:extLst>
              <a:ext uri="{FF2B5EF4-FFF2-40B4-BE49-F238E27FC236}">
                <a16:creationId xmlns:a16="http://schemas.microsoft.com/office/drawing/2014/main" id="{F40B43C7-1ED6-4C85-8AFC-E563D38E0982}"/>
              </a:ext>
            </a:extLst>
          </p:cNvPr>
          <p:cNvSpPr txBox="1"/>
          <p:nvPr/>
        </p:nvSpPr>
        <p:spPr>
          <a:xfrm>
            <a:off x="3200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6" name="Picture 6" descr="A picture containing graphical user interface&#10;&#10;Description automatically generated">
            <a:extLst>
              <a:ext uri="{FF2B5EF4-FFF2-40B4-BE49-F238E27FC236}">
                <a16:creationId xmlns:a16="http://schemas.microsoft.com/office/drawing/2014/main" id="{35A607A4-0EA2-4D4A-91B3-782D58E86CD1}"/>
              </a:ext>
            </a:extLst>
          </p:cNvPr>
          <p:cNvPicPr>
            <a:picLocks noChangeAspect="1"/>
          </p:cNvPicPr>
          <p:nvPr/>
        </p:nvPicPr>
        <p:blipFill>
          <a:blip r:embed="rId2"/>
          <a:stretch>
            <a:fillRect/>
          </a:stretch>
        </p:blipFill>
        <p:spPr>
          <a:xfrm>
            <a:off x="806196" y="1604576"/>
            <a:ext cx="7610730" cy="4094476"/>
          </a:xfrm>
          <a:prstGeom prst="rect">
            <a:avLst/>
          </a:prstGeom>
        </p:spPr>
      </p:pic>
    </p:spTree>
    <p:extLst>
      <p:ext uri="{BB962C8B-B14F-4D97-AF65-F5344CB8AC3E}">
        <p14:creationId xmlns:p14="http://schemas.microsoft.com/office/powerpoint/2010/main" val="40328493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7E7E3-9D7C-304E-8B5C-CE116A0EDD2E}"/>
              </a:ext>
            </a:extLst>
          </p:cNvPr>
          <p:cNvSpPr>
            <a:spLocks noGrp="1"/>
          </p:cNvSpPr>
          <p:nvPr>
            <p:ph type="title"/>
          </p:nvPr>
        </p:nvSpPr>
        <p:spPr/>
        <p:txBody>
          <a:bodyPr/>
          <a:lstStyle/>
          <a:p>
            <a:r>
              <a:rPr lang="en-US" altLang="zh-CN" dirty="0"/>
              <a:t>Reference</a:t>
            </a:r>
            <a:endParaRPr lang="en-US" dirty="0"/>
          </a:p>
        </p:txBody>
      </p:sp>
      <p:sp>
        <p:nvSpPr>
          <p:cNvPr id="3" name="Content Placeholder 2">
            <a:extLst>
              <a:ext uri="{FF2B5EF4-FFF2-40B4-BE49-F238E27FC236}">
                <a16:creationId xmlns:a16="http://schemas.microsoft.com/office/drawing/2014/main" id="{A44246DB-FDA0-184D-BC15-D30427C7D3D9}"/>
              </a:ext>
            </a:extLst>
          </p:cNvPr>
          <p:cNvSpPr>
            <a:spLocks noGrp="1"/>
          </p:cNvSpPr>
          <p:nvPr>
            <p:ph idx="1"/>
          </p:nvPr>
        </p:nvSpPr>
        <p:spPr/>
        <p:txBody>
          <a:bodyPr/>
          <a:lstStyle/>
          <a:p>
            <a:r>
              <a:rPr lang="en-US" sz="1600" dirty="0">
                <a:latin typeface="Times" pitchFamily="2" charset="0"/>
              </a:rPr>
              <a:t>Quintana, D. S., </a:t>
            </a:r>
            <a:r>
              <a:rPr lang="en-US" sz="1600" dirty="0" err="1">
                <a:latin typeface="Times" pitchFamily="2" charset="0"/>
              </a:rPr>
              <a:t>Rokicki</a:t>
            </a:r>
            <a:r>
              <a:rPr lang="en-US" sz="1600" dirty="0">
                <a:latin typeface="Times" pitchFamily="2" charset="0"/>
              </a:rPr>
              <a:t>, J., van der Meer, D., </a:t>
            </a:r>
            <a:r>
              <a:rPr lang="en-US" sz="1600" dirty="0" err="1">
                <a:latin typeface="Times" pitchFamily="2" charset="0"/>
              </a:rPr>
              <a:t>Alnæs</a:t>
            </a:r>
            <a:r>
              <a:rPr lang="en-US" sz="1600" dirty="0">
                <a:latin typeface="Times" pitchFamily="2" charset="0"/>
              </a:rPr>
              <a:t>, D., Kaufmann, T., </a:t>
            </a:r>
            <a:r>
              <a:rPr lang="en-US" sz="1600" dirty="0" err="1">
                <a:latin typeface="Times" pitchFamily="2" charset="0"/>
              </a:rPr>
              <a:t>Córdova-Palomera</a:t>
            </a:r>
            <a:r>
              <a:rPr lang="en-US" sz="1600" dirty="0">
                <a:latin typeface="Times" pitchFamily="2" charset="0"/>
              </a:rPr>
              <a:t>, A., </a:t>
            </a:r>
            <a:r>
              <a:rPr lang="en-US" sz="1600" dirty="0" err="1">
                <a:latin typeface="Times" pitchFamily="2" charset="0"/>
              </a:rPr>
              <a:t>Dieset</a:t>
            </a:r>
            <a:r>
              <a:rPr lang="en-US" sz="1600" dirty="0">
                <a:latin typeface="Times" pitchFamily="2" charset="0"/>
              </a:rPr>
              <a:t>, I., </a:t>
            </a:r>
            <a:r>
              <a:rPr lang="en-US" sz="1600" dirty="0" err="1">
                <a:latin typeface="Times" pitchFamily="2" charset="0"/>
              </a:rPr>
              <a:t>Andreassen</a:t>
            </a:r>
            <a:r>
              <a:rPr lang="en-US" sz="1600" dirty="0">
                <a:latin typeface="Times" pitchFamily="2" charset="0"/>
              </a:rPr>
              <a:t>, O. A., &amp; </a:t>
            </a:r>
            <a:r>
              <a:rPr lang="en-US" sz="1600" dirty="0" err="1">
                <a:latin typeface="Times" pitchFamily="2" charset="0"/>
              </a:rPr>
              <a:t>Westlye</a:t>
            </a:r>
            <a:r>
              <a:rPr lang="en-US" sz="1600" dirty="0">
                <a:latin typeface="Times" pitchFamily="2" charset="0"/>
              </a:rPr>
              <a:t>, L. T. (2019). Oxytocin pathway gene networks in the human brain. Nature communications, 10(1), 668.</a:t>
            </a:r>
            <a:r>
              <a:rPr lang="zh-CN" altLang="en-US" sz="1600" dirty="0">
                <a:latin typeface="Times" pitchFamily="2" charset="0"/>
              </a:rPr>
              <a:t> </a:t>
            </a:r>
            <a:endParaRPr lang="en-US" sz="1600" dirty="0">
              <a:latin typeface="Times" pitchFamily="2" charset="0"/>
            </a:endParaRPr>
          </a:p>
          <a:p>
            <a:r>
              <a:rPr lang="en-US" sz="1600" dirty="0">
                <a:latin typeface="Times" pitchFamily="2" charset="0"/>
              </a:rPr>
              <a:t>Thaler, L., Brassard, S., </a:t>
            </a:r>
            <a:r>
              <a:rPr lang="en-US" sz="1600" dirty="0" err="1">
                <a:latin typeface="Times" pitchFamily="2" charset="0"/>
              </a:rPr>
              <a:t>Booij</a:t>
            </a:r>
            <a:r>
              <a:rPr lang="en-US" sz="1600" dirty="0">
                <a:latin typeface="Times" pitchFamily="2" charset="0"/>
              </a:rPr>
              <a:t>, L., Kahan, E., McGregor, K., Labbe, A., Israel, M., &amp; </a:t>
            </a:r>
            <a:r>
              <a:rPr lang="en-US" sz="1600" dirty="0" err="1">
                <a:latin typeface="Times" pitchFamily="2" charset="0"/>
              </a:rPr>
              <a:t>Steiger</a:t>
            </a:r>
            <a:r>
              <a:rPr lang="en-US" sz="1600" dirty="0">
                <a:latin typeface="Times" pitchFamily="2" charset="0"/>
              </a:rPr>
              <a:t>, H. (2020). Methylation of the OXTR gene in women with anorexia nervosa: Relationship to social behavior. European eating disorders review : the journal of the Eating Disorders Association, 28(1), 79–86. </a:t>
            </a:r>
          </a:p>
        </p:txBody>
      </p:sp>
    </p:spTree>
    <p:extLst>
      <p:ext uri="{BB962C8B-B14F-4D97-AF65-F5344CB8AC3E}">
        <p14:creationId xmlns:p14="http://schemas.microsoft.com/office/powerpoint/2010/main" val="2797159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66A45-A1E0-C94B-AC74-9F5CA539184F}"/>
              </a:ext>
            </a:extLst>
          </p:cNvPr>
          <p:cNvSpPr>
            <a:spLocks noGrp="1"/>
          </p:cNvSpPr>
          <p:nvPr>
            <p:ph type="title"/>
          </p:nvPr>
        </p:nvSpPr>
        <p:spPr/>
        <p:txBody>
          <a:bodyPr/>
          <a:lstStyle/>
          <a:p>
            <a:r>
              <a:rPr lang="en-US" altLang="zh-CN" dirty="0"/>
              <a:t>Study</a:t>
            </a:r>
            <a:r>
              <a:rPr lang="zh-CN" altLang="en-US" dirty="0"/>
              <a:t> </a:t>
            </a:r>
            <a:r>
              <a:rPr lang="en-US" altLang="zh-CN" dirty="0"/>
              <a:t>Purpose</a:t>
            </a:r>
            <a:endParaRPr lang="en-US" dirty="0"/>
          </a:p>
        </p:txBody>
      </p:sp>
      <p:sp>
        <p:nvSpPr>
          <p:cNvPr id="3" name="Content Placeholder 2">
            <a:extLst>
              <a:ext uri="{FF2B5EF4-FFF2-40B4-BE49-F238E27FC236}">
                <a16:creationId xmlns:a16="http://schemas.microsoft.com/office/drawing/2014/main" id="{2D03F740-C323-8445-B376-3E6CFD3C5411}"/>
              </a:ext>
            </a:extLst>
          </p:cNvPr>
          <p:cNvSpPr>
            <a:spLocks noGrp="1"/>
          </p:cNvSpPr>
          <p:nvPr>
            <p:ph idx="1"/>
          </p:nvPr>
        </p:nvSpPr>
        <p:spPr/>
        <p:txBody>
          <a:bodyPr/>
          <a:lstStyle/>
          <a:p>
            <a:r>
              <a:rPr lang="en-US" altLang="zh-CN" dirty="0"/>
              <a:t>By</a:t>
            </a:r>
            <a:r>
              <a:rPr lang="zh-CN" altLang="en-US" dirty="0"/>
              <a:t> </a:t>
            </a:r>
            <a:r>
              <a:rPr lang="en-US" altLang="zh-CN" dirty="0"/>
              <a:t>assessing</a:t>
            </a:r>
            <a:r>
              <a:rPr lang="zh-CN" altLang="en-US" dirty="0"/>
              <a:t> </a:t>
            </a:r>
            <a:r>
              <a:rPr lang="en-US" altLang="zh-CN" dirty="0"/>
              <a:t>and</a:t>
            </a:r>
            <a:r>
              <a:rPr lang="zh-CN" altLang="en-US" dirty="0"/>
              <a:t> </a:t>
            </a:r>
            <a:r>
              <a:rPr lang="en-US" altLang="zh-CN" dirty="0"/>
              <a:t>comparing</a:t>
            </a:r>
            <a:r>
              <a:rPr lang="zh-CN" altLang="en-US" dirty="0"/>
              <a:t> </a:t>
            </a:r>
            <a:r>
              <a:rPr lang="en-US" altLang="zh-CN" dirty="0"/>
              <a:t>the</a:t>
            </a:r>
            <a:r>
              <a:rPr lang="zh-CN" altLang="en-US" dirty="0"/>
              <a:t> </a:t>
            </a:r>
            <a:r>
              <a:rPr lang="en-US" altLang="zh-CN" dirty="0"/>
              <a:t>gene</a:t>
            </a:r>
            <a:r>
              <a:rPr lang="zh-CN" altLang="en-US" dirty="0"/>
              <a:t> </a:t>
            </a:r>
            <a:r>
              <a:rPr lang="en-US" altLang="zh-CN" dirty="0"/>
              <a:t>expression</a:t>
            </a:r>
            <a:r>
              <a:rPr lang="zh-CN" altLang="en-US" dirty="0"/>
              <a:t> </a:t>
            </a:r>
            <a:r>
              <a:rPr lang="en-US" altLang="zh-CN" dirty="0"/>
              <a:t>level</a:t>
            </a:r>
            <a:r>
              <a:rPr lang="zh-CN" altLang="en-US" dirty="0"/>
              <a:t> </a:t>
            </a:r>
            <a:r>
              <a:rPr lang="en-US" altLang="zh-CN" dirty="0"/>
              <a:t>between</a:t>
            </a:r>
            <a:r>
              <a:rPr lang="zh-CN" altLang="en-US" dirty="0"/>
              <a:t> </a:t>
            </a:r>
            <a:r>
              <a:rPr lang="en-US" altLang="zh-CN" dirty="0"/>
              <a:t>ALS</a:t>
            </a:r>
            <a:r>
              <a:rPr lang="zh-CN" altLang="en-US" dirty="0"/>
              <a:t> </a:t>
            </a:r>
            <a:r>
              <a:rPr lang="en-US" altLang="zh-CN" dirty="0"/>
              <a:t>and</a:t>
            </a:r>
            <a:r>
              <a:rPr lang="zh-CN" altLang="en-US" dirty="0"/>
              <a:t> </a:t>
            </a:r>
            <a:r>
              <a:rPr lang="en-US" altLang="zh-CN" dirty="0"/>
              <a:t>control</a:t>
            </a:r>
            <a:r>
              <a:rPr lang="zh-CN" altLang="en-US" dirty="0"/>
              <a:t> </a:t>
            </a:r>
            <a:r>
              <a:rPr lang="en-US" altLang="zh-CN" dirty="0"/>
              <a:t>group,</a:t>
            </a:r>
            <a:r>
              <a:rPr lang="zh-CN" altLang="en-US" dirty="0"/>
              <a:t> </a:t>
            </a:r>
            <a:r>
              <a:rPr lang="en-US" altLang="zh-CN" dirty="0"/>
              <a:t>we</a:t>
            </a:r>
            <a:r>
              <a:rPr lang="zh-CN" altLang="en-US" dirty="0"/>
              <a:t> </a:t>
            </a:r>
            <a:r>
              <a:rPr lang="en-US" altLang="zh-CN" dirty="0"/>
              <a:t>can</a:t>
            </a:r>
            <a:r>
              <a:rPr lang="zh-CN" altLang="en-US" dirty="0"/>
              <a:t> </a:t>
            </a:r>
            <a:r>
              <a:rPr lang="en-US" altLang="zh-CN" dirty="0"/>
              <a:t>understand</a:t>
            </a:r>
            <a:r>
              <a:rPr lang="zh-CN" altLang="en-US" dirty="0"/>
              <a:t> </a:t>
            </a:r>
            <a:r>
              <a:rPr lang="en-US" altLang="zh-CN" dirty="0"/>
              <a:t>the</a:t>
            </a:r>
            <a:r>
              <a:rPr lang="zh-CN" altLang="en-US" dirty="0"/>
              <a:t> </a:t>
            </a:r>
            <a:r>
              <a:rPr lang="en-US" altLang="zh-CN" dirty="0"/>
              <a:t>potential</a:t>
            </a:r>
            <a:r>
              <a:rPr lang="zh-CN" altLang="en-US" dirty="0"/>
              <a:t> </a:t>
            </a:r>
            <a:r>
              <a:rPr lang="en-US" altLang="zh-CN" dirty="0"/>
              <a:t>pathological</a:t>
            </a:r>
            <a:r>
              <a:rPr lang="zh-CN" altLang="en-US" dirty="0"/>
              <a:t> </a:t>
            </a:r>
            <a:r>
              <a:rPr lang="en-US" altLang="zh-CN" dirty="0"/>
              <a:t>mechanism</a:t>
            </a:r>
            <a:r>
              <a:rPr lang="zh-CN" altLang="en-US" dirty="0"/>
              <a:t> </a:t>
            </a:r>
            <a:r>
              <a:rPr lang="en-US" altLang="zh-CN" dirty="0"/>
              <a:t>in</a:t>
            </a:r>
            <a:r>
              <a:rPr lang="zh-CN" altLang="en-US" dirty="0"/>
              <a:t> </a:t>
            </a:r>
            <a:r>
              <a:rPr lang="en-US" altLang="zh-CN" dirty="0"/>
              <a:t>ALS.</a:t>
            </a:r>
            <a:r>
              <a:rPr lang="zh-CN" altLang="en-US" dirty="0"/>
              <a:t> </a:t>
            </a:r>
            <a:endParaRPr lang="en-US" altLang="zh-CN" dirty="0"/>
          </a:p>
          <a:p>
            <a:r>
              <a:rPr lang="en-US" altLang="zh-CN" dirty="0"/>
              <a:t>Evidence</a:t>
            </a:r>
            <a:r>
              <a:rPr lang="zh-CN" altLang="en-US" dirty="0"/>
              <a:t> </a:t>
            </a:r>
            <a:r>
              <a:rPr lang="en-US" altLang="zh-CN" dirty="0"/>
              <a:t>has</a:t>
            </a:r>
            <a:r>
              <a:rPr lang="zh-CN" altLang="en-US" dirty="0"/>
              <a:t> </a:t>
            </a:r>
            <a:r>
              <a:rPr lang="en-US" altLang="zh-CN" dirty="0"/>
              <a:t>shown</a:t>
            </a:r>
            <a:r>
              <a:rPr lang="zh-CN" altLang="en-US" dirty="0"/>
              <a:t> </a:t>
            </a:r>
            <a:r>
              <a:rPr lang="en-US" altLang="zh-CN" dirty="0"/>
              <a:t>that</a:t>
            </a:r>
            <a:r>
              <a:rPr lang="zh-CN" altLang="en-US" dirty="0"/>
              <a:t> </a:t>
            </a:r>
            <a:r>
              <a:rPr lang="en-US" altLang="zh-CN" dirty="0"/>
              <a:t>the</a:t>
            </a:r>
            <a:r>
              <a:rPr lang="zh-CN" altLang="en-US" dirty="0"/>
              <a:t> </a:t>
            </a:r>
            <a:r>
              <a:rPr lang="en-US" altLang="zh-CN" dirty="0"/>
              <a:t>OXTR</a:t>
            </a:r>
            <a:r>
              <a:rPr lang="zh-CN" altLang="en-US" dirty="0"/>
              <a:t> </a:t>
            </a:r>
            <a:r>
              <a:rPr lang="en-US" altLang="zh-CN" dirty="0"/>
              <a:t>(oxytocin</a:t>
            </a:r>
            <a:r>
              <a:rPr lang="zh-CN" altLang="en-US" dirty="0"/>
              <a:t> </a:t>
            </a:r>
            <a:r>
              <a:rPr lang="en-US" altLang="zh-CN" dirty="0"/>
              <a:t>receptor)</a:t>
            </a:r>
            <a:r>
              <a:rPr lang="zh-CN" altLang="en-US" dirty="0"/>
              <a:t> </a:t>
            </a:r>
            <a:r>
              <a:rPr lang="en-US" altLang="zh-CN" dirty="0"/>
              <a:t>is</a:t>
            </a:r>
            <a:r>
              <a:rPr lang="zh-CN" altLang="en-US" dirty="0"/>
              <a:t> </a:t>
            </a:r>
            <a:r>
              <a:rPr lang="en-US" altLang="zh-CN" dirty="0"/>
              <a:t>a</a:t>
            </a:r>
            <a:r>
              <a:rPr lang="zh-CN" altLang="en-US" dirty="0"/>
              <a:t> </a:t>
            </a:r>
            <a:r>
              <a:rPr lang="en-US" altLang="zh-CN" dirty="0"/>
              <a:t>risk</a:t>
            </a:r>
            <a:r>
              <a:rPr lang="zh-CN" altLang="en-US" dirty="0"/>
              <a:t> </a:t>
            </a:r>
            <a:r>
              <a:rPr lang="en-US" altLang="zh-CN" dirty="0"/>
              <a:t>gene</a:t>
            </a:r>
            <a:r>
              <a:rPr lang="zh-CN" altLang="en-US" dirty="0"/>
              <a:t> </a:t>
            </a:r>
            <a:r>
              <a:rPr lang="en-US" altLang="zh-CN" dirty="0"/>
              <a:t>related</a:t>
            </a:r>
            <a:r>
              <a:rPr lang="zh-CN" altLang="en-US" dirty="0"/>
              <a:t> </a:t>
            </a:r>
            <a:r>
              <a:rPr lang="en-US" altLang="zh-CN" dirty="0"/>
              <a:t>to</a:t>
            </a:r>
            <a:r>
              <a:rPr lang="zh-CN" altLang="en-US" dirty="0"/>
              <a:t> </a:t>
            </a:r>
            <a:r>
              <a:rPr lang="en-US" altLang="zh-CN" dirty="0"/>
              <a:t>the</a:t>
            </a:r>
            <a:r>
              <a:rPr lang="zh-CN" altLang="en-US" dirty="0"/>
              <a:t> </a:t>
            </a:r>
            <a:r>
              <a:rPr lang="en-US" altLang="zh-CN" dirty="0"/>
              <a:t>etiology</a:t>
            </a:r>
            <a:r>
              <a:rPr lang="zh-CN" altLang="en-US" dirty="0"/>
              <a:t> </a:t>
            </a:r>
            <a:r>
              <a:rPr lang="en-US" altLang="zh-CN" dirty="0"/>
              <a:t>of</a:t>
            </a:r>
            <a:r>
              <a:rPr lang="zh-CN" altLang="en-US" dirty="0"/>
              <a:t> </a:t>
            </a:r>
            <a:r>
              <a:rPr lang="en-US" altLang="zh-CN" dirty="0"/>
              <a:t>neuropathy.</a:t>
            </a:r>
            <a:r>
              <a:rPr lang="zh-CN" altLang="en-US" dirty="0"/>
              <a:t> </a:t>
            </a:r>
            <a:r>
              <a:rPr lang="en-US" altLang="zh-CN" dirty="0"/>
              <a:t>(Quintana</a:t>
            </a:r>
            <a:r>
              <a:rPr lang="zh-CN" altLang="en-US" dirty="0"/>
              <a:t> </a:t>
            </a:r>
            <a:r>
              <a:rPr lang="en-US" altLang="zh-CN" dirty="0"/>
              <a:t>et</a:t>
            </a:r>
            <a:r>
              <a:rPr lang="zh-CN" altLang="en-US" dirty="0"/>
              <a:t> </a:t>
            </a:r>
            <a:r>
              <a:rPr lang="en-US" altLang="zh-CN" dirty="0"/>
              <a:t>al.,</a:t>
            </a:r>
            <a:r>
              <a:rPr lang="zh-CN" altLang="en-US" dirty="0"/>
              <a:t> </a:t>
            </a:r>
            <a:r>
              <a:rPr lang="en-US" altLang="zh-CN" dirty="0"/>
              <a:t>2019)</a:t>
            </a:r>
          </a:p>
          <a:p>
            <a:r>
              <a:rPr lang="en-US" altLang="zh-CN" dirty="0"/>
              <a:t>OXTR</a:t>
            </a:r>
            <a:r>
              <a:rPr lang="zh-CN" altLang="en-US" dirty="0"/>
              <a:t> </a:t>
            </a:r>
            <a:r>
              <a:rPr lang="en-US" altLang="zh-CN" dirty="0"/>
              <a:t>also</a:t>
            </a:r>
            <a:r>
              <a:rPr lang="zh-CN" altLang="en-US" dirty="0"/>
              <a:t> </a:t>
            </a:r>
            <a:r>
              <a:rPr lang="en-US" altLang="zh-CN" dirty="0"/>
              <a:t>frequently</a:t>
            </a:r>
            <a:r>
              <a:rPr lang="zh-CN" altLang="en-US" dirty="0"/>
              <a:t> </a:t>
            </a:r>
            <a:r>
              <a:rPr lang="en-US" altLang="zh-CN" dirty="0"/>
              <a:t>implicated</a:t>
            </a:r>
            <a:r>
              <a:rPr lang="zh-CN" altLang="en-US" dirty="0"/>
              <a:t> </a:t>
            </a:r>
            <a:r>
              <a:rPr lang="en-US" altLang="zh-CN" dirty="0"/>
              <a:t>in</a:t>
            </a:r>
            <a:r>
              <a:rPr lang="zh-CN" altLang="en-US" dirty="0"/>
              <a:t> </a:t>
            </a:r>
            <a:r>
              <a:rPr lang="en-US" altLang="zh-CN" dirty="0"/>
              <a:t>human</a:t>
            </a:r>
            <a:r>
              <a:rPr lang="zh-CN" altLang="en-US" dirty="0"/>
              <a:t> </a:t>
            </a:r>
            <a:r>
              <a:rPr lang="en-US" altLang="zh-CN" dirty="0"/>
              <a:t>social</a:t>
            </a:r>
            <a:r>
              <a:rPr lang="zh-CN" altLang="en-US" dirty="0"/>
              <a:t> </a:t>
            </a:r>
            <a:r>
              <a:rPr lang="en-US" altLang="zh-CN" dirty="0"/>
              <a:t>behavior</a:t>
            </a:r>
            <a:r>
              <a:rPr lang="zh-CN" altLang="en-US" dirty="0"/>
              <a:t> </a:t>
            </a:r>
            <a:r>
              <a:rPr lang="en-US" altLang="zh-CN" dirty="0"/>
              <a:t>and</a:t>
            </a:r>
            <a:r>
              <a:rPr lang="zh-CN" altLang="en-US" dirty="0"/>
              <a:t> </a:t>
            </a:r>
            <a:r>
              <a:rPr lang="en-US" altLang="zh-CN" dirty="0"/>
              <a:t>it</a:t>
            </a:r>
            <a:r>
              <a:rPr lang="zh-CN" altLang="en-US" dirty="0"/>
              <a:t> </a:t>
            </a:r>
            <a:r>
              <a:rPr lang="en-US" altLang="zh-CN" dirty="0"/>
              <a:t>associated</a:t>
            </a:r>
            <a:r>
              <a:rPr lang="zh-CN" altLang="en-US" dirty="0"/>
              <a:t> </a:t>
            </a:r>
            <a:r>
              <a:rPr lang="en-US" altLang="zh-CN" dirty="0"/>
              <a:t>with</a:t>
            </a:r>
            <a:r>
              <a:rPr lang="zh-CN" altLang="en-US" dirty="0"/>
              <a:t> </a:t>
            </a:r>
            <a:r>
              <a:rPr lang="en-US" altLang="zh-CN" dirty="0"/>
              <a:t>psychiatric</a:t>
            </a:r>
            <a:r>
              <a:rPr lang="zh-CN" altLang="en-US" dirty="0"/>
              <a:t> </a:t>
            </a:r>
            <a:r>
              <a:rPr lang="en-US" altLang="zh-CN" dirty="0"/>
              <a:t>disorder</a:t>
            </a:r>
            <a:r>
              <a:rPr lang="zh-CN" altLang="en-US" dirty="0"/>
              <a:t> </a:t>
            </a:r>
            <a:r>
              <a:rPr lang="en-US" altLang="zh-CN" dirty="0"/>
              <a:t>phenotypes</a:t>
            </a:r>
            <a:r>
              <a:rPr lang="zh-CN" altLang="en-US" dirty="0"/>
              <a:t> </a:t>
            </a:r>
            <a:r>
              <a:rPr lang="en-US" altLang="zh-CN" dirty="0"/>
              <a:t>(Thaler</a:t>
            </a:r>
            <a:r>
              <a:rPr lang="zh-CN" altLang="en-US" dirty="0"/>
              <a:t> </a:t>
            </a:r>
            <a:r>
              <a:rPr lang="en-US" altLang="zh-CN" dirty="0"/>
              <a:t>et</a:t>
            </a:r>
            <a:r>
              <a:rPr lang="zh-CN" altLang="en-US" dirty="0"/>
              <a:t> </a:t>
            </a:r>
            <a:r>
              <a:rPr lang="en-US" altLang="zh-CN" dirty="0"/>
              <a:t>al.,</a:t>
            </a:r>
            <a:r>
              <a:rPr lang="zh-CN" altLang="en-US" dirty="0"/>
              <a:t> </a:t>
            </a:r>
            <a:r>
              <a:rPr lang="en-US" altLang="zh-CN" dirty="0"/>
              <a:t>2020)</a:t>
            </a:r>
          </a:p>
          <a:p>
            <a:endParaRPr lang="en-US" dirty="0"/>
          </a:p>
        </p:txBody>
      </p:sp>
    </p:spTree>
    <p:extLst>
      <p:ext uri="{BB962C8B-B14F-4D97-AF65-F5344CB8AC3E}">
        <p14:creationId xmlns:p14="http://schemas.microsoft.com/office/powerpoint/2010/main" val="459604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E0A1F-7FB6-4CA6-A6EF-F316663D772C}"/>
              </a:ext>
            </a:extLst>
          </p:cNvPr>
          <p:cNvSpPr>
            <a:spLocks noGrp="1"/>
          </p:cNvSpPr>
          <p:nvPr>
            <p:ph type="title"/>
          </p:nvPr>
        </p:nvSpPr>
        <p:spPr/>
        <p:txBody>
          <a:bodyPr/>
          <a:lstStyle/>
          <a:p>
            <a:pPr algn="ctr"/>
            <a:r>
              <a:rPr lang="en-US">
                <a:latin typeface="Lucida Sans"/>
              </a:rPr>
              <a:t>Sample</a:t>
            </a:r>
            <a:endParaRPr lang="en-US"/>
          </a:p>
        </p:txBody>
      </p:sp>
      <p:sp>
        <p:nvSpPr>
          <p:cNvPr id="3" name="Content Placeholder 2">
            <a:extLst>
              <a:ext uri="{FF2B5EF4-FFF2-40B4-BE49-F238E27FC236}">
                <a16:creationId xmlns:a16="http://schemas.microsoft.com/office/drawing/2014/main" id="{8DF71090-E31D-45D4-9D66-A5BE0C354F46}"/>
              </a:ext>
            </a:extLst>
          </p:cNvPr>
          <p:cNvSpPr>
            <a:spLocks noGrp="1"/>
          </p:cNvSpPr>
          <p:nvPr>
            <p:ph idx="1"/>
          </p:nvPr>
        </p:nvSpPr>
        <p:spPr>
          <a:xfrm>
            <a:off x="425450" y="1474096"/>
            <a:ext cx="8229600" cy="4813828"/>
          </a:xfrm>
        </p:spPr>
        <p:txBody>
          <a:bodyPr/>
          <a:lstStyle/>
          <a:p>
            <a:pPr marL="273685" indent="-191135"/>
            <a:r>
              <a:rPr lang="en-US" sz="2000" b="1" dirty="0">
                <a:latin typeface="Arial"/>
                <a:cs typeface="Arial"/>
              </a:rPr>
              <a:t>Subjects:</a:t>
            </a:r>
            <a:r>
              <a:rPr lang="en-US" sz="2000" dirty="0">
                <a:latin typeface="Arial"/>
                <a:cs typeface="Arial"/>
              </a:rPr>
              <a:t> </a:t>
            </a:r>
            <a:endParaRPr lang="en-US" sz="2000" dirty="0"/>
          </a:p>
          <a:p>
            <a:pPr marL="273685" indent="-191135"/>
            <a:r>
              <a:rPr lang="en-US" sz="2000" dirty="0">
                <a:latin typeface="Arial"/>
                <a:cs typeface="Arial"/>
              </a:rPr>
              <a:t>Original design contains 7 ALS and 8 healthy control </a:t>
            </a:r>
            <a:r>
              <a:rPr lang="en-US" altLang="zh-CN" sz="2000" dirty="0">
                <a:latin typeface="Arial"/>
                <a:cs typeface="Arial"/>
              </a:rPr>
              <a:t>samples</a:t>
            </a:r>
            <a:r>
              <a:rPr lang="en-US" sz="2000" dirty="0">
                <a:latin typeface="Arial"/>
                <a:cs typeface="Arial"/>
              </a:rPr>
              <a:t>. We take </a:t>
            </a:r>
            <a:r>
              <a:rPr lang="en-US" altLang="zh-CN" sz="2000" dirty="0">
                <a:latin typeface="Arial"/>
                <a:cs typeface="Arial"/>
              </a:rPr>
              <a:t>2</a:t>
            </a:r>
            <a:r>
              <a:rPr lang="zh-CN" altLang="en-US" sz="2000" dirty="0">
                <a:latin typeface="Arial"/>
                <a:cs typeface="Arial"/>
              </a:rPr>
              <a:t> </a:t>
            </a:r>
            <a:r>
              <a:rPr lang="en-US" altLang="zh-CN" sz="2000" dirty="0">
                <a:latin typeface="Arial"/>
                <a:cs typeface="Arial"/>
              </a:rPr>
              <a:t>from</a:t>
            </a:r>
            <a:r>
              <a:rPr lang="zh-CN" altLang="en-US" sz="2000" dirty="0">
                <a:latin typeface="Arial"/>
                <a:cs typeface="Arial"/>
              </a:rPr>
              <a:t> </a:t>
            </a:r>
            <a:r>
              <a:rPr lang="en-US" altLang="zh-CN" sz="2000" dirty="0">
                <a:latin typeface="Arial"/>
                <a:cs typeface="Arial"/>
              </a:rPr>
              <a:t>each</a:t>
            </a:r>
            <a:r>
              <a:rPr lang="zh-CN" altLang="en-US" sz="2000" dirty="0">
                <a:latin typeface="Arial"/>
                <a:cs typeface="Arial"/>
              </a:rPr>
              <a:t> </a:t>
            </a:r>
            <a:r>
              <a:rPr lang="en-US" altLang="zh-CN" sz="2000" dirty="0">
                <a:latin typeface="Arial"/>
                <a:cs typeface="Arial"/>
              </a:rPr>
              <a:t>of</a:t>
            </a:r>
            <a:r>
              <a:rPr lang="zh-CN" altLang="en-US" sz="2000" dirty="0">
                <a:latin typeface="Arial"/>
                <a:cs typeface="Arial"/>
              </a:rPr>
              <a:t> </a:t>
            </a:r>
            <a:r>
              <a:rPr lang="en-US" altLang="zh-CN" sz="2000" dirty="0">
                <a:latin typeface="Arial"/>
                <a:cs typeface="Arial"/>
              </a:rPr>
              <a:t>the</a:t>
            </a:r>
            <a:r>
              <a:rPr lang="zh-CN" altLang="en-US" sz="2000" dirty="0">
                <a:latin typeface="Arial"/>
                <a:cs typeface="Arial"/>
              </a:rPr>
              <a:t> </a:t>
            </a:r>
            <a:r>
              <a:rPr lang="en-US" altLang="zh-CN" sz="2000" dirty="0">
                <a:latin typeface="Arial"/>
                <a:cs typeface="Arial"/>
              </a:rPr>
              <a:t>groups</a:t>
            </a:r>
            <a:r>
              <a:rPr lang="zh-CN" altLang="en-US" sz="2000" dirty="0">
                <a:latin typeface="Arial"/>
                <a:cs typeface="Arial"/>
              </a:rPr>
              <a:t> </a:t>
            </a:r>
            <a:r>
              <a:rPr lang="en-US" altLang="zh-CN" sz="2000" dirty="0">
                <a:latin typeface="Arial"/>
                <a:cs typeface="Arial"/>
              </a:rPr>
              <a:t>as</a:t>
            </a:r>
            <a:r>
              <a:rPr lang="zh-CN" altLang="en-US" sz="2000" dirty="0">
                <a:latin typeface="Arial"/>
                <a:cs typeface="Arial"/>
              </a:rPr>
              <a:t> </a:t>
            </a:r>
            <a:r>
              <a:rPr lang="en-US" altLang="zh-CN" sz="2000" dirty="0">
                <a:latin typeface="Arial"/>
                <a:cs typeface="Arial"/>
              </a:rPr>
              <a:t>those</a:t>
            </a:r>
            <a:r>
              <a:rPr lang="zh-CN" altLang="en-US" sz="2000" dirty="0">
                <a:latin typeface="Arial"/>
                <a:cs typeface="Arial"/>
              </a:rPr>
              <a:t> </a:t>
            </a:r>
            <a:r>
              <a:rPr lang="en-US" altLang="zh-CN" sz="2000" dirty="0">
                <a:latin typeface="Arial"/>
                <a:cs typeface="Arial"/>
              </a:rPr>
              <a:t>4</a:t>
            </a:r>
            <a:r>
              <a:rPr lang="zh-CN" altLang="en-US" sz="2000" dirty="0">
                <a:latin typeface="Arial"/>
                <a:cs typeface="Arial"/>
              </a:rPr>
              <a:t> </a:t>
            </a:r>
            <a:r>
              <a:rPr lang="en-US" altLang="zh-CN" sz="2000" dirty="0">
                <a:latin typeface="Arial"/>
                <a:cs typeface="Arial"/>
              </a:rPr>
              <a:t>samples</a:t>
            </a:r>
            <a:r>
              <a:rPr lang="zh-CN" altLang="en-US" sz="2000" dirty="0">
                <a:latin typeface="Arial"/>
                <a:cs typeface="Arial"/>
              </a:rPr>
              <a:t> </a:t>
            </a:r>
            <a:r>
              <a:rPr lang="en-US" altLang="zh-CN" sz="2000" dirty="0">
                <a:latin typeface="Arial"/>
                <a:cs typeface="Arial"/>
              </a:rPr>
              <a:t>are</a:t>
            </a:r>
            <a:r>
              <a:rPr lang="zh-CN" altLang="en-US" sz="2000" dirty="0">
                <a:latin typeface="Arial"/>
                <a:cs typeface="Arial"/>
              </a:rPr>
              <a:t> </a:t>
            </a:r>
            <a:r>
              <a:rPr lang="en-US" altLang="zh-CN" sz="2000" dirty="0">
                <a:latin typeface="Arial"/>
                <a:cs typeface="Arial"/>
              </a:rPr>
              <a:t>less</a:t>
            </a:r>
            <a:r>
              <a:rPr lang="zh-CN" altLang="en-US" sz="2000" dirty="0">
                <a:latin typeface="Arial"/>
                <a:cs typeface="Arial"/>
              </a:rPr>
              <a:t> </a:t>
            </a:r>
            <a:r>
              <a:rPr lang="en-US" altLang="zh-CN" sz="2000" dirty="0">
                <a:latin typeface="Arial"/>
                <a:cs typeface="Arial"/>
              </a:rPr>
              <a:t>likely</a:t>
            </a:r>
            <a:r>
              <a:rPr lang="zh-CN" altLang="en-US" sz="2000" dirty="0">
                <a:latin typeface="Arial"/>
                <a:cs typeface="Arial"/>
              </a:rPr>
              <a:t> </a:t>
            </a:r>
            <a:r>
              <a:rPr lang="en-US" altLang="zh-CN" sz="2000" dirty="0">
                <a:latin typeface="Arial"/>
                <a:cs typeface="Arial"/>
              </a:rPr>
              <a:t>affected</a:t>
            </a:r>
            <a:r>
              <a:rPr lang="zh-CN" altLang="en-US" sz="2000" dirty="0">
                <a:latin typeface="Arial"/>
                <a:cs typeface="Arial"/>
              </a:rPr>
              <a:t> </a:t>
            </a:r>
            <a:r>
              <a:rPr lang="en-US" altLang="zh-CN" sz="2000" dirty="0">
                <a:latin typeface="Arial"/>
                <a:cs typeface="Arial"/>
              </a:rPr>
              <a:t>by</a:t>
            </a:r>
            <a:r>
              <a:rPr lang="zh-CN" altLang="en-US" sz="2000" dirty="0">
                <a:latin typeface="Arial"/>
                <a:cs typeface="Arial"/>
              </a:rPr>
              <a:t> </a:t>
            </a:r>
            <a:r>
              <a:rPr lang="en-US" altLang="zh-CN" sz="2000" dirty="0">
                <a:latin typeface="Arial"/>
                <a:cs typeface="Arial"/>
              </a:rPr>
              <a:t>the</a:t>
            </a:r>
            <a:r>
              <a:rPr lang="zh-CN" altLang="en-US" sz="2000" dirty="0">
                <a:latin typeface="Arial"/>
                <a:cs typeface="Arial"/>
              </a:rPr>
              <a:t> </a:t>
            </a:r>
            <a:r>
              <a:rPr lang="en-US" altLang="zh-CN" sz="2000" dirty="0">
                <a:latin typeface="Arial"/>
                <a:cs typeface="Arial"/>
              </a:rPr>
              <a:t>confounding</a:t>
            </a:r>
            <a:r>
              <a:rPr lang="zh-CN" altLang="en-US" sz="2000" dirty="0">
                <a:latin typeface="Arial"/>
                <a:cs typeface="Arial"/>
              </a:rPr>
              <a:t> </a:t>
            </a:r>
            <a:r>
              <a:rPr lang="en-US" altLang="zh-CN" sz="2000" dirty="0">
                <a:latin typeface="Arial"/>
                <a:cs typeface="Arial"/>
              </a:rPr>
              <a:t>variables.</a:t>
            </a:r>
            <a:r>
              <a:rPr lang="zh-CN" altLang="en-US" sz="2000" dirty="0">
                <a:latin typeface="Arial"/>
                <a:cs typeface="Arial"/>
              </a:rPr>
              <a:t> </a:t>
            </a:r>
            <a:endParaRPr lang="en-US" sz="2000" dirty="0"/>
          </a:p>
          <a:p>
            <a:pPr marL="273685" indent="-191135"/>
            <a:r>
              <a:rPr lang="en-US" sz="2000" b="1" dirty="0">
                <a:latin typeface="Arial"/>
                <a:cs typeface="Arial"/>
              </a:rPr>
              <a:t>Procedures: </a:t>
            </a:r>
            <a:endParaRPr lang="en-US" sz="2000" dirty="0"/>
          </a:p>
          <a:p>
            <a:pPr marL="273685" indent="-191135"/>
            <a:r>
              <a:rPr lang="en-US" sz="2000" dirty="0">
                <a:latin typeface="Arial"/>
                <a:cs typeface="Arial"/>
              </a:rPr>
              <a:t>Postmortem cervical spinal section was used to extract total RNA. </a:t>
            </a:r>
            <a:endParaRPr lang="en-US" sz="2000" dirty="0"/>
          </a:p>
          <a:p>
            <a:pPr marL="273685" indent="-191135"/>
            <a:r>
              <a:rPr lang="en-US" sz="2000" dirty="0">
                <a:latin typeface="Arial"/>
                <a:cs typeface="Arial"/>
              </a:rPr>
              <a:t>•Individual Illumina Total Stranded RNA-sequencing libraries for each sample</a:t>
            </a:r>
          </a:p>
          <a:p>
            <a:pPr marL="273685" indent="-191135"/>
            <a:r>
              <a:rPr lang="en-US" sz="2000" dirty="0">
                <a:latin typeface="Arial"/>
                <a:cs typeface="Arial"/>
              </a:rPr>
              <a:t>•Each library was sequenced with &gt;50 million 2X150 sequencing reads on the NextSeq500.</a:t>
            </a:r>
          </a:p>
          <a:p>
            <a:pPr marL="273685" indent="-191135"/>
            <a:r>
              <a:rPr lang="en-US" sz="2000" dirty="0">
                <a:latin typeface="Arial"/>
                <a:cs typeface="Arial"/>
              </a:rPr>
              <a:t>Paired end</a:t>
            </a:r>
            <a:r>
              <a:rPr lang="zh-CN" altLang="en-US" sz="2000" dirty="0">
                <a:latin typeface="Arial"/>
                <a:cs typeface="Arial"/>
              </a:rPr>
              <a:t> </a:t>
            </a:r>
            <a:r>
              <a:rPr lang="en-US" altLang="zh-CN" sz="2000" dirty="0">
                <a:latin typeface="Arial"/>
                <a:cs typeface="Arial"/>
              </a:rPr>
              <a:t>reads</a:t>
            </a:r>
            <a:endParaRPr lang="en-US" sz="2000" dirty="0"/>
          </a:p>
          <a:p>
            <a:pPr marL="273685" indent="-191135"/>
            <a:endParaRPr lang="en-US" dirty="0"/>
          </a:p>
          <a:p>
            <a:pPr marL="273685" indent="-191135"/>
            <a:endParaRPr lang="en-US" dirty="0">
              <a:latin typeface="Arial"/>
              <a:cs typeface="Arial"/>
            </a:endParaRPr>
          </a:p>
          <a:p>
            <a:pPr marL="273685" indent="-191135"/>
            <a:endParaRPr lang="en-US" dirty="0">
              <a:latin typeface="Arial"/>
              <a:cs typeface="Arial"/>
            </a:endParaRPr>
          </a:p>
        </p:txBody>
      </p:sp>
    </p:spTree>
    <p:extLst>
      <p:ext uri="{BB962C8B-B14F-4D97-AF65-F5344CB8AC3E}">
        <p14:creationId xmlns:p14="http://schemas.microsoft.com/office/powerpoint/2010/main" val="3087542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E0A1F-7FB6-4CA6-A6EF-F316663D772C}"/>
              </a:ext>
            </a:extLst>
          </p:cNvPr>
          <p:cNvSpPr>
            <a:spLocks noGrp="1"/>
          </p:cNvSpPr>
          <p:nvPr>
            <p:ph type="title"/>
          </p:nvPr>
        </p:nvSpPr>
        <p:spPr/>
        <p:txBody>
          <a:bodyPr/>
          <a:lstStyle/>
          <a:p>
            <a:pPr algn="ctr"/>
            <a:r>
              <a:rPr lang="en-US">
                <a:latin typeface="Lucida Sans"/>
              </a:rPr>
              <a:t>Flow chart of RNAseq analysis</a:t>
            </a:r>
            <a:endParaRPr lang="en-US"/>
          </a:p>
        </p:txBody>
      </p:sp>
      <p:pic>
        <p:nvPicPr>
          <p:cNvPr id="4" name="Picture 3">
            <a:extLst>
              <a:ext uri="{FF2B5EF4-FFF2-40B4-BE49-F238E27FC236}">
                <a16:creationId xmlns:a16="http://schemas.microsoft.com/office/drawing/2014/main" id="{DAC2236B-5043-F84A-AFC9-C78252F601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157" y="1462155"/>
            <a:ext cx="7765040" cy="4407670"/>
          </a:xfrm>
          <a:prstGeom prst="rect">
            <a:avLst/>
          </a:prstGeom>
        </p:spPr>
      </p:pic>
    </p:spTree>
    <p:extLst>
      <p:ext uri="{BB962C8B-B14F-4D97-AF65-F5344CB8AC3E}">
        <p14:creationId xmlns:p14="http://schemas.microsoft.com/office/powerpoint/2010/main" val="3416272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2CB4C-C6A5-4EE9-A775-CFA0A61C09FF}"/>
              </a:ext>
            </a:extLst>
          </p:cNvPr>
          <p:cNvSpPr>
            <a:spLocks noGrp="1"/>
          </p:cNvSpPr>
          <p:nvPr>
            <p:ph type="title"/>
          </p:nvPr>
        </p:nvSpPr>
        <p:spPr>
          <a:xfrm>
            <a:off x="363174" y="573485"/>
            <a:ext cx="8229600" cy="1066800"/>
          </a:xfrm>
        </p:spPr>
        <p:txBody>
          <a:bodyPr/>
          <a:lstStyle/>
          <a:p>
            <a:r>
              <a:rPr lang="en-US" sz="3200">
                <a:latin typeface="Lucida Sans"/>
              </a:rPr>
              <a:t>Accessing the data using SRA-Toolkit</a:t>
            </a:r>
            <a:endParaRPr lang="en-US" sz="3200" err="1"/>
          </a:p>
        </p:txBody>
      </p:sp>
      <p:sp>
        <p:nvSpPr>
          <p:cNvPr id="3" name="Content Placeholder 2">
            <a:extLst>
              <a:ext uri="{FF2B5EF4-FFF2-40B4-BE49-F238E27FC236}">
                <a16:creationId xmlns:a16="http://schemas.microsoft.com/office/drawing/2014/main" id="{3E8C22F2-E35E-4D93-A76E-A8F5873C2365}"/>
              </a:ext>
            </a:extLst>
          </p:cNvPr>
          <p:cNvSpPr>
            <a:spLocks noGrp="1"/>
          </p:cNvSpPr>
          <p:nvPr>
            <p:ph idx="1"/>
          </p:nvPr>
        </p:nvSpPr>
        <p:spPr>
          <a:xfrm>
            <a:off x="257395" y="1639919"/>
            <a:ext cx="8229600" cy="4240995"/>
          </a:xfrm>
        </p:spPr>
        <p:txBody>
          <a:bodyPr/>
          <a:lstStyle/>
          <a:p>
            <a:pPr marL="273685" indent="-191135"/>
            <a:r>
              <a:rPr lang="en-US" sz="2000" dirty="0">
                <a:latin typeface="Arial"/>
                <a:cs typeface="Arial"/>
              </a:rPr>
              <a:t>We downloaded data from the NCBI. The SRA accessions are as follow: </a:t>
            </a:r>
          </a:p>
          <a:p>
            <a:pPr marL="82550" indent="0">
              <a:buNone/>
            </a:pPr>
            <a:endParaRPr lang="en-US" sz="2000" b="1" dirty="0">
              <a:latin typeface="Arial"/>
              <a:cs typeface="Arial"/>
            </a:endParaRPr>
          </a:p>
          <a:p>
            <a:pPr marL="82550" indent="0">
              <a:buNone/>
            </a:pPr>
            <a:r>
              <a:rPr lang="en-US" sz="2000" b="1" dirty="0">
                <a:latin typeface="Arial"/>
                <a:cs typeface="Arial"/>
              </a:rPr>
              <a:t>ALS group:</a:t>
            </a:r>
            <a:r>
              <a:rPr lang="en-US" sz="2000" dirty="0">
                <a:latin typeface="Arial"/>
                <a:cs typeface="Arial"/>
              </a:rPr>
              <a:t> SRR2558714 &amp; SRR2558715</a:t>
            </a:r>
            <a:endParaRPr lang="en-US" sz="2000" dirty="0"/>
          </a:p>
          <a:p>
            <a:pPr marL="82550" indent="0">
              <a:buNone/>
            </a:pPr>
            <a:r>
              <a:rPr lang="en-US" sz="2000" b="1" dirty="0">
                <a:latin typeface="Arial"/>
                <a:cs typeface="Arial"/>
              </a:rPr>
              <a:t>Healthy control:</a:t>
            </a:r>
            <a:r>
              <a:rPr lang="en-US" sz="2000" dirty="0">
                <a:latin typeface="Arial"/>
                <a:cs typeface="Arial"/>
              </a:rPr>
              <a:t> SRR2558718 &amp; SRR2558719</a:t>
            </a:r>
          </a:p>
          <a:p>
            <a:pPr marL="82550" indent="0">
              <a:buNone/>
            </a:pPr>
            <a:endParaRPr lang="en-US" sz="2000" dirty="0"/>
          </a:p>
          <a:p>
            <a:pPr marL="425450" indent="-342900"/>
            <a:r>
              <a:rPr lang="en-US" sz="2000" dirty="0">
                <a:latin typeface="Arial"/>
                <a:cs typeface="Arial"/>
              </a:rPr>
              <a:t>We download </a:t>
            </a:r>
            <a:r>
              <a:rPr lang="en-US" sz="2000" dirty="0" err="1">
                <a:latin typeface="Arial"/>
                <a:cs typeface="Arial"/>
              </a:rPr>
              <a:t>fastq</a:t>
            </a:r>
            <a:r>
              <a:rPr lang="en-US" sz="2000" dirty="0">
                <a:latin typeface="Arial"/>
                <a:cs typeface="Arial"/>
              </a:rPr>
              <a:t> files using </a:t>
            </a:r>
            <a:r>
              <a:rPr lang="en-US" sz="2000" dirty="0" err="1">
                <a:latin typeface="Arial"/>
                <a:cs typeface="Arial"/>
              </a:rPr>
              <a:t>sratoolkit</a:t>
            </a:r>
            <a:r>
              <a:rPr lang="en-US" sz="2000" dirty="0">
                <a:latin typeface="Arial"/>
                <a:cs typeface="Arial"/>
              </a:rPr>
              <a:t> 2.8.2.</a:t>
            </a:r>
            <a:endParaRPr lang="en-US" sz="2000" dirty="0"/>
          </a:p>
          <a:p>
            <a:pPr marL="273685" indent="-191135"/>
            <a:r>
              <a:rPr lang="en-US" sz="2000" dirty="0">
                <a:latin typeface="Arial"/>
                <a:cs typeface="Arial"/>
              </a:rPr>
              <a:t>  We used the </a:t>
            </a:r>
            <a:r>
              <a:rPr lang="en-US" sz="2000" dirty="0" err="1">
                <a:latin typeface="Arial"/>
                <a:cs typeface="Arial"/>
              </a:rPr>
              <a:t>split_files</a:t>
            </a:r>
            <a:r>
              <a:rPr lang="en-US" sz="2000" dirty="0">
                <a:latin typeface="Arial"/>
                <a:cs typeface="Arial"/>
              </a:rPr>
              <a:t>, dump each read into separate files as our reads are paired-end. </a:t>
            </a:r>
            <a:endParaRPr lang="en-US" sz="2000" dirty="0"/>
          </a:p>
        </p:txBody>
      </p:sp>
      <p:pic>
        <p:nvPicPr>
          <p:cNvPr id="4" name="Picture 4" descr="Text&#10;&#10;Description automatically generated">
            <a:extLst>
              <a:ext uri="{FF2B5EF4-FFF2-40B4-BE49-F238E27FC236}">
                <a16:creationId xmlns:a16="http://schemas.microsoft.com/office/drawing/2014/main" id="{7128D031-79E5-4DD4-B583-642DCB46651C}"/>
              </a:ext>
            </a:extLst>
          </p:cNvPr>
          <p:cNvPicPr>
            <a:picLocks noChangeAspect="1"/>
          </p:cNvPicPr>
          <p:nvPr/>
        </p:nvPicPr>
        <p:blipFill>
          <a:blip r:embed="rId3"/>
          <a:stretch>
            <a:fillRect/>
          </a:stretch>
        </p:blipFill>
        <p:spPr>
          <a:xfrm>
            <a:off x="522915" y="5002875"/>
            <a:ext cx="4047806" cy="1102623"/>
          </a:xfrm>
          <a:prstGeom prst="rect">
            <a:avLst/>
          </a:prstGeom>
        </p:spPr>
      </p:pic>
    </p:spTree>
    <p:extLst>
      <p:ext uri="{BB962C8B-B14F-4D97-AF65-F5344CB8AC3E}">
        <p14:creationId xmlns:p14="http://schemas.microsoft.com/office/powerpoint/2010/main" val="3120031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18DCB-CC8B-44D0-A080-9C5A1E8131B0}"/>
              </a:ext>
            </a:extLst>
          </p:cNvPr>
          <p:cNvSpPr>
            <a:spLocks noGrp="1"/>
          </p:cNvSpPr>
          <p:nvPr>
            <p:ph type="title"/>
          </p:nvPr>
        </p:nvSpPr>
        <p:spPr/>
        <p:txBody>
          <a:bodyPr/>
          <a:lstStyle/>
          <a:p>
            <a:r>
              <a:rPr lang="en-US" sz="3200">
                <a:latin typeface="Lucida Sans"/>
              </a:rPr>
              <a:t>Accessing the data using SRA-Toolkit</a:t>
            </a:r>
            <a:endParaRPr lang="en-US" sz="3200" b="0">
              <a:latin typeface="Lucida Sans"/>
            </a:endParaRPr>
          </a:p>
          <a:p>
            <a:endParaRPr lang="en-US"/>
          </a:p>
        </p:txBody>
      </p:sp>
      <p:sp>
        <p:nvSpPr>
          <p:cNvPr id="3" name="Content Placeholder 2">
            <a:extLst>
              <a:ext uri="{FF2B5EF4-FFF2-40B4-BE49-F238E27FC236}">
                <a16:creationId xmlns:a16="http://schemas.microsoft.com/office/drawing/2014/main" id="{F3DBF3EC-6177-4127-9EF7-6FCFF636681A}"/>
              </a:ext>
            </a:extLst>
          </p:cNvPr>
          <p:cNvSpPr>
            <a:spLocks noGrp="1"/>
          </p:cNvSpPr>
          <p:nvPr>
            <p:ph idx="1"/>
          </p:nvPr>
        </p:nvSpPr>
        <p:spPr>
          <a:xfrm>
            <a:off x="457200" y="1281448"/>
            <a:ext cx="8229600" cy="4329143"/>
          </a:xfrm>
        </p:spPr>
        <p:txBody>
          <a:bodyPr/>
          <a:lstStyle/>
          <a:p>
            <a:pPr marL="273685" indent="-191135"/>
            <a:r>
              <a:rPr lang="en-US" sz="2000">
                <a:latin typeface="Arial"/>
                <a:cs typeface="Arial"/>
              </a:rPr>
              <a:t>The sequence files are in </a:t>
            </a:r>
            <a:r>
              <a:rPr lang="en-US" sz="2000" err="1">
                <a:latin typeface="Arial"/>
                <a:cs typeface="Arial"/>
              </a:rPr>
              <a:t>fastq</a:t>
            </a:r>
            <a:r>
              <a:rPr lang="en-US" sz="2000">
                <a:latin typeface="Arial"/>
                <a:cs typeface="Arial"/>
              </a:rPr>
              <a:t> format and compressed using </a:t>
            </a:r>
            <a:r>
              <a:rPr lang="en-US" sz="2000" err="1">
                <a:latin typeface="Arial"/>
                <a:cs typeface="Arial"/>
              </a:rPr>
              <a:t>gzip</a:t>
            </a:r>
            <a:r>
              <a:rPr lang="en-US" sz="2000">
                <a:latin typeface="Arial"/>
                <a:cs typeface="Arial"/>
              </a:rPr>
              <a:t>. We have a look at the contents of one of the </a:t>
            </a:r>
            <a:r>
              <a:rPr lang="en-US" sz="2000" err="1">
                <a:latin typeface="Arial"/>
                <a:cs typeface="Arial"/>
              </a:rPr>
              <a:t>fastq</a:t>
            </a:r>
            <a:r>
              <a:rPr lang="en-US" sz="2000">
                <a:latin typeface="Arial"/>
                <a:cs typeface="Arial"/>
              </a:rPr>
              <a:t> files:</a:t>
            </a:r>
            <a:endParaRPr lang="en-US" sz="2000"/>
          </a:p>
        </p:txBody>
      </p:sp>
      <p:pic>
        <p:nvPicPr>
          <p:cNvPr id="4" name="Picture 4" descr="Text&#10;&#10;Description automatically generated">
            <a:extLst>
              <a:ext uri="{FF2B5EF4-FFF2-40B4-BE49-F238E27FC236}">
                <a16:creationId xmlns:a16="http://schemas.microsoft.com/office/drawing/2014/main" id="{3D576A0B-1463-44FB-8C11-F007BBFFA750}"/>
              </a:ext>
            </a:extLst>
          </p:cNvPr>
          <p:cNvPicPr>
            <a:picLocks noChangeAspect="1"/>
          </p:cNvPicPr>
          <p:nvPr/>
        </p:nvPicPr>
        <p:blipFill>
          <a:blip r:embed="rId3"/>
          <a:stretch>
            <a:fillRect/>
          </a:stretch>
        </p:blipFill>
        <p:spPr>
          <a:xfrm>
            <a:off x="773362" y="2087677"/>
            <a:ext cx="6633512" cy="3481863"/>
          </a:xfrm>
          <a:prstGeom prst="rect">
            <a:avLst/>
          </a:prstGeom>
        </p:spPr>
      </p:pic>
    </p:spTree>
    <p:extLst>
      <p:ext uri="{BB962C8B-B14F-4D97-AF65-F5344CB8AC3E}">
        <p14:creationId xmlns:p14="http://schemas.microsoft.com/office/powerpoint/2010/main" val="333216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C2236B-5043-F84A-AFC9-C78252F601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157" y="979714"/>
            <a:ext cx="8614962" cy="4890111"/>
          </a:xfrm>
          <a:prstGeom prst="rect">
            <a:avLst/>
          </a:prstGeom>
        </p:spPr>
      </p:pic>
    </p:spTree>
    <p:extLst>
      <p:ext uri="{BB962C8B-B14F-4D97-AF65-F5344CB8AC3E}">
        <p14:creationId xmlns:p14="http://schemas.microsoft.com/office/powerpoint/2010/main" val="578353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E03C3-C164-448C-820F-7C9414600BC8}"/>
              </a:ext>
            </a:extLst>
          </p:cNvPr>
          <p:cNvSpPr>
            <a:spLocks noGrp="1"/>
          </p:cNvSpPr>
          <p:nvPr>
            <p:ph type="title"/>
          </p:nvPr>
        </p:nvSpPr>
        <p:spPr/>
        <p:txBody>
          <a:bodyPr/>
          <a:lstStyle/>
          <a:p>
            <a:r>
              <a:rPr lang="en-US">
                <a:latin typeface="Lucida Sans"/>
              </a:rPr>
              <a:t>FASTQC </a:t>
            </a:r>
            <a:endParaRPr lang="en-US"/>
          </a:p>
        </p:txBody>
      </p:sp>
      <p:sp>
        <p:nvSpPr>
          <p:cNvPr id="3" name="Content Placeholder 2">
            <a:extLst>
              <a:ext uri="{FF2B5EF4-FFF2-40B4-BE49-F238E27FC236}">
                <a16:creationId xmlns:a16="http://schemas.microsoft.com/office/drawing/2014/main" id="{8801C118-4283-4524-BC01-2671F65EF3B7}"/>
              </a:ext>
            </a:extLst>
          </p:cNvPr>
          <p:cNvSpPr>
            <a:spLocks noGrp="1"/>
          </p:cNvSpPr>
          <p:nvPr>
            <p:ph idx="1"/>
          </p:nvPr>
        </p:nvSpPr>
        <p:spPr/>
        <p:txBody>
          <a:bodyPr/>
          <a:lstStyle/>
          <a:p>
            <a:pPr marL="273685" indent="-191135"/>
            <a:r>
              <a:rPr lang="en-US" sz="1800">
                <a:latin typeface="Arial"/>
                <a:cs typeface="Arial"/>
              </a:rPr>
              <a:t>This step we perform a FASTQC which is helpful to see how the quality of the data has changed before and after trimming using </a:t>
            </a:r>
            <a:r>
              <a:rPr lang="en-US" sz="1800" err="1">
                <a:latin typeface="Arial"/>
                <a:cs typeface="Arial"/>
              </a:rPr>
              <a:t>Trimmomatic</a:t>
            </a:r>
            <a:r>
              <a:rPr lang="en-US" sz="1800">
                <a:latin typeface="Arial"/>
                <a:cs typeface="Arial"/>
              </a:rPr>
              <a:t>. To do this, we used the command-line of fastqc. </a:t>
            </a:r>
          </a:p>
          <a:p>
            <a:pPr marL="273685" indent="-191135"/>
            <a:endParaRPr lang="en-US" sz="1800">
              <a:latin typeface="Arial"/>
              <a:cs typeface="Arial"/>
            </a:endParaRPr>
          </a:p>
          <a:p>
            <a:pPr marL="273685" indent="-191135"/>
            <a:r>
              <a:rPr lang="en-US" sz="1800">
                <a:latin typeface="Arial"/>
                <a:cs typeface="Arial"/>
              </a:rPr>
              <a:t>The </a:t>
            </a:r>
            <a:r>
              <a:rPr lang="en-US" sz="1800" err="1">
                <a:latin typeface="Arial"/>
                <a:cs typeface="Arial"/>
              </a:rPr>
              <a:t>fastq</a:t>
            </a:r>
            <a:r>
              <a:rPr lang="en-US" sz="1800">
                <a:latin typeface="Arial"/>
                <a:cs typeface="Arial"/>
              </a:rPr>
              <a:t> module load was version of 0.11.7</a:t>
            </a:r>
            <a:endParaRPr lang="en-US" sz="1800"/>
          </a:p>
        </p:txBody>
      </p:sp>
      <p:pic>
        <p:nvPicPr>
          <p:cNvPr id="5" name="Picture 5" descr="Text&#10;&#10;Description automatically generated">
            <a:extLst>
              <a:ext uri="{FF2B5EF4-FFF2-40B4-BE49-F238E27FC236}">
                <a16:creationId xmlns:a16="http://schemas.microsoft.com/office/drawing/2014/main" id="{1C3DC401-BCB8-40F8-B89B-965D7C7AC99F}"/>
              </a:ext>
            </a:extLst>
          </p:cNvPr>
          <p:cNvPicPr>
            <a:picLocks noChangeAspect="1"/>
          </p:cNvPicPr>
          <p:nvPr/>
        </p:nvPicPr>
        <p:blipFill>
          <a:blip r:embed="rId2"/>
          <a:stretch>
            <a:fillRect/>
          </a:stretch>
        </p:blipFill>
        <p:spPr>
          <a:xfrm>
            <a:off x="610262" y="3430450"/>
            <a:ext cx="3964061" cy="2727414"/>
          </a:xfrm>
          <a:prstGeom prst="rect">
            <a:avLst/>
          </a:prstGeom>
        </p:spPr>
      </p:pic>
      <p:pic>
        <p:nvPicPr>
          <p:cNvPr id="4" name="Picture 5" descr="Graphical user interface, application&#10;&#10;Description automatically generated">
            <a:extLst>
              <a:ext uri="{FF2B5EF4-FFF2-40B4-BE49-F238E27FC236}">
                <a16:creationId xmlns:a16="http://schemas.microsoft.com/office/drawing/2014/main" id="{613FB7D5-8C61-4BAE-8820-178036E0C872}"/>
              </a:ext>
            </a:extLst>
          </p:cNvPr>
          <p:cNvPicPr>
            <a:picLocks noChangeAspect="1"/>
          </p:cNvPicPr>
          <p:nvPr/>
        </p:nvPicPr>
        <p:blipFill>
          <a:blip r:embed="rId3"/>
          <a:stretch>
            <a:fillRect/>
          </a:stretch>
        </p:blipFill>
        <p:spPr>
          <a:xfrm>
            <a:off x="4760513" y="3430397"/>
            <a:ext cx="3783275" cy="1752332"/>
          </a:xfrm>
          <a:prstGeom prst="rect">
            <a:avLst/>
          </a:prstGeom>
        </p:spPr>
      </p:pic>
    </p:spTree>
    <p:extLst>
      <p:ext uri="{BB962C8B-B14F-4D97-AF65-F5344CB8AC3E}">
        <p14:creationId xmlns:p14="http://schemas.microsoft.com/office/powerpoint/2010/main" val="6991362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heme1">
  <a:themeElements>
    <a:clrScheme name="Custom 2">
      <a:dk1>
        <a:srgbClr val="000E2F"/>
      </a:dk1>
      <a:lt1>
        <a:sysClr val="window" lastClr="FFFFFF"/>
      </a:lt1>
      <a:dk2>
        <a:srgbClr val="000E2F"/>
      </a:dk2>
      <a:lt2>
        <a:srgbClr val="DEDEDE"/>
      </a:lt2>
      <a:accent1>
        <a:srgbClr val="53548A"/>
      </a:accent1>
      <a:accent2>
        <a:srgbClr val="CC3300"/>
      </a:accent2>
      <a:accent3>
        <a:srgbClr val="ADAFC0"/>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extLst>
    <a:ext uri="{05A4C25C-085E-4340-85A3-A5531E510DB2}">
      <thm15:themeFamily xmlns:thm15="http://schemas.microsoft.com/office/thememl/2012/main" name="Theme1" id="{19C99FA8-DAF3-48A2-91B7-A2045142C80E}" vid="{9F7D8853-0982-474A-B365-ABCBAD68139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300</TotalTime>
  <Words>991</Words>
  <Application>Microsoft Macintosh PowerPoint</Application>
  <PresentationFormat>On-screen Show (4:3)</PresentationFormat>
  <Paragraphs>87</Paragraphs>
  <Slides>29</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Calibri</vt:lpstr>
      <vt:lpstr>Consolas</vt:lpstr>
      <vt:lpstr>Georgia</vt:lpstr>
      <vt:lpstr>Lucida Sans</vt:lpstr>
      <vt:lpstr>Times</vt:lpstr>
      <vt:lpstr>Trebuchet MS</vt:lpstr>
      <vt:lpstr>Wingdings 2</vt:lpstr>
      <vt:lpstr>Theme1</vt:lpstr>
      <vt:lpstr>Gene Expression in Patients with Amyotrophic Lateral Sclerosis (ALS)</vt:lpstr>
      <vt:lpstr>PowerPoint Presentation</vt:lpstr>
      <vt:lpstr>Study Purpose</vt:lpstr>
      <vt:lpstr>Sample</vt:lpstr>
      <vt:lpstr>Flow chart of RNAseq analysis</vt:lpstr>
      <vt:lpstr>Accessing the data using SRA-Toolkit</vt:lpstr>
      <vt:lpstr>Accessing the data using SRA-Toolkit </vt:lpstr>
      <vt:lpstr>PowerPoint Presentation</vt:lpstr>
      <vt:lpstr>FASTQC </vt:lpstr>
      <vt:lpstr>MultiQC results</vt:lpstr>
      <vt:lpstr>MultiQC results</vt:lpstr>
      <vt:lpstr>MultiQC results</vt:lpstr>
      <vt:lpstr>Quality Control Using Trimmomatic</vt:lpstr>
      <vt:lpstr>PowerPoint Presentation</vt:lpstr>
      <vt:lpstr>FASTQ before and after quality control </vt:lpstr>
      <vt:lpstr>FASTQ before and after quality control</vt:lpstr>
      <vt:lpstr>PowerPoint Presentation</vt:lpstr>
      <vt:lpstr>Aligning reads to a genome using HISAT2</vt:lpstr>
      <vt:lpstr>Aligning reads to a genome using HISAT2</vt:lpstr>
      <vt:lpstr>Aligning reads to a genome using HISAT2 </vt:lpstr>
      <vt:lpstr>Aligning reads to a genome using HISAT2 </vt:lpstr>
      <vt:lpstr>Aligning reads to a genome using HISAT2 </vt:lpstr>
      <vt:lpstr>Generating total read counts </vt:lpstr>
      <vt:lpstr>Generating total read counts </vt:lpstr>
      <vt:lpstr>PowerPoint Presentation</vt:lpstr>
      <vt:lpstr>Pairwise Differential Expression with Counts  in R  </vt:lpstr>
      <vt:lpstr>PowerPoint Presentation</vt:lpstr>
      <vt:lpstr>PowerPoint Presentation</vt:lpstr>
      <vt:lpstr>Reference</vt:lpstr>
    </vt:vector>
  </TitlesOfParts>
  <Company>CONFIGMGR_SS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a user-centered mobile application to address health inequity of acute low back pain self-management</dc:title>
  <dc:creator>Kim, Kyounghae</dc:creator>
  <cp:lastModifiedBy>Zequan Wang</cp:lastModifiedBy>
  <cp:revision>64</cp:revision>
  <dcterms:created xsi:type="dcterms:W3CDTF">2020-02-16T17:24:10Z</dcterms:created>
  <dcterms:modified xsi:type="dcterms:W3CDTF">2021-04-30T18:57:24Z</dcterms:modified>
</cp:coreProperties>
</file>